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3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4.xml" ContentType="application/vnd.openxmlformats-officedocument.theme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5.xml" ContentType="application/vnd.openxmlformats-officedocument.theme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6.xml" ContentType="application/vnd.openxmlformats-officedocument.theme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7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theme/theme8.xml" ContentType="application/vnd.openxmlformats-officedocument.theme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theme/theme9.xml" ContentType="application/vnd.openxmlformats-officedocument.theme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theme/theme10.xml" ContentType="application/vnd.openxmlformats-officedocument.theme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theme/theme11.xml" ContentType="application/vnd.openxmlformats-officedocument.theme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theme/theme12.xml" ContentType="application/vnd.openxmlformats-officedocument.theme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theme/theme13.xml" ContentType="application/vnd.openxmlformats-officedocument.theme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theme/theme14.xml" ContentType="application/vnd.openxmlformats-officedocument.theme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theme/theme15.xml" ContentType="application/vnd.openxmlformats-officedocument.theme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theme/theme16.xml" ContentType="application/vnd.openxmlformats-officedocument.theme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4916" r:id="rId1"/>
    <p:sldMasterId id="2147485375" r:id="rId2"/>
    <p:sldMasterId id="2147485625" r:id="rId3"/>
    <p:sldMasterId id="2147485367" r:id="rId4"/>
    <p:sldMasterId id="2147485602" r:id="rId5"/>
    <p:sldMasterId id="2147485370" r:id="rId6"/>
    <p:sldMasterId id="2147485496" r:id="rId7"/>
    <p:sldMasterId id="2147485371" r:id="rId8"/>
    <p:sldMasterId id="2147485372" r:id="rId9"/>
    <p:sldMasterId id="2147485434" r:id="rId10"/>
    <p:sldMasterId id="2147485373" r:id="rId11"/>
    <p:sldMasterId id="2147485374" r:id="rId12"/>
    <p:sldMasterId id="2147485475" r:id="rId13"/>
    <p:sldMasterId id="2147485480" r:id="rId14"/>
    <p:sldMasterId id="2147485397" r:id="rId15"/>
    <p:sldMasterId id="2147485487" r:id="rId16"/>
    <p:sldMasterId id="2147485422" r:id="rId17"/>
  </p:sldMasterIdLst>
  <p:notesMasterIdLst>
    <p:notesMasterId r:id="rId217"/>
  </p:notesMasterIdLst>
  <p:handoutMasterIdLst>
    <p:handoutMasterId r:id="rId218"/>
  </p:handoutMasterIdLst>
  <p:sldIdLst>
    <p:sldId id="784" r:id="rId18"/>
    <p:sldId id="801" r:id="rId19"/>
    <p:sldId id="799" r:id="rId20"/>
    <p:sldId id="577" r:id="rId21"/>
    <p:sldId id="271" r:id="rId22"/>
    <p:sldId id="274" r:id="rId23"/>
    <p:sldId id="269" r:id="rId24"/>
    <p:sldId id="1110" r:id="rId25"/>
    <p:sldId id="807" r:id="rId26"/>
    <p:sldId id="287" r:id="rId27"/>
    <p:sldId id="286" r:id="rId28"/>
    <p:sldId id="808" r:id="rId29"/>
    <p:sldId id="809" r:id="rId30"/>
    <p:sldId id="810" r:id="rId31"/>
    <p:sldId id="882" r:id="rId32"/>
    <p:sldId id="881" r:id="rId33"/>
    <p:sldId id="811" r:id="rId34"/>
    <p:sldId id="812" r:id="rId35"/>
    <p:sldId id="884" r:id="rId36"/>
    <p:sldId id="883" r:id="rId37"/>
    <p:sldId id="813" r:id="rId38"/>
    <p:sldId id="814" r:id="rId39"/>
    <p:sldId id="885" r:id="rId40"/>
    <p:sldId id="886" r:id="rId41"/>
    <p:sldId id="866" r:id="rId42"/>
    <p:sldId id="1106" r:id="rId43"/>
    <p:sldId id="1109" r:id="rId44"/>
    <p:sldId id="1108" r:id="rId45"/>
    <p:sldId id="1107" r:id="rId46"/>
    <p:sldId id="869" r:id="rId47"/>
    <p:sldId id="870" r:id="rId48"/>
    <p:sldId id="871" r:id="rId49"/>
    <p:sldId id="872" r:id="rId50"/>
    <p:sldId id="873" r:id="rId51"/>
    <p:sldId id="874" r:id="rId52"/>
    <p:sldId id="875" r:id="rId53"/>
    <p:sldId id="876" r:id="rId54"/>
    <p:sldId id="877" r:id="rId55"/>
    <p:sldId id="878" r:id="rId56"/>
    <p:sldId id="879" r:id="rId57"/>
    <p:sldId id="880" r:id="rId58"/>
    <p:sldId id="895" r:id="rId59"/>
    <p:sldId id="896" r:id="rId60"/>
    <p:sldId id="1104" r:id="rId61"/>
    <p:sldId id="1105" r:id="rId62"/>
    <p:sldId id="897" r:id="rId63"/>
    <p:sldId id="900" r:id="rId64"/>
    <p:sldId id="901" r:id="rId65"/>
    <p:sldId id="902" r:id="rId66"/>
    <p:sldId id="903" r:id="rId67"/>
    <p:sldId id="904" r:id="rId68"/>
    <p:sldId id="905" r:id="rId69"/>
    <p:sldId id="899" r:id="rId70"/>
    <p:sldId id="898" r:id="rId71"/>
    <p:sldId id="906" r:id="rId72"/>
    <p:sldId id="1209" r:id="rId73"/>
    <p:sldId id="1111" r:id="rId74"/>
    <p:sldId id="1112" r:id="rId75"/>
    <p:sldId id="1113" r:id="rId76"/>
    <p:sldId id="1114" r:id="rId77"/>
    <p:sldId id="1115" r:id="rId78"/>
    <p:sldId id="1116" r:id="rId79"/>
    <p:sldId id="1117" r:id="rId80"/>
    <p:sldId id="1120" r:id="rId81"/>
    <p:sldId id="1121" r:id="rId82"/>
    <p:sldId id="1124" r:id="rId83"/>
    <p:sldId id="1125" r:id="rId84"/>
    <p:sldId id="1128" r:id="rId85"/>
    <p:sldId id="1129" r:id="rId86"/>
    <p:sldId id="1132" r:id="rId87"/>
    <p:sldId id="1133" r:id="rId88"/>
    <p:sldId id="990" r:id="rId89"/>
    <p:sldId id="991" r:id="rId90"/>
    <p:sldId id="1004" r:id="rId91"/>
    <p:sldId id="1008" r:id="rId92"/>
    <p:sldId id="1009" r:id="rId93"/>
    <p:sldId id="1010" r:id="rId94"/>
    <p:sldId id="1011" r:id="rId95"/>
    <p:sldId id="1015" r:id="rId96"/>
    <p:sldId id="1016" r:id="rId97"/>
    <p:sldId id="1017" r:id="rId98"/>
    <p:sldId id="1018" r:id="rId99"/>
    <p:sldId id="1019" r:id="rId100"/>
    <p:sldId id="1022" r:id="rId101"/>
    <p:sldId id="1023" r:id="rId102"/>
    <p:sldId id="1024" r:id="rId103"/>
    <p:sldId id="1025" r:id="rId104"/>
    <p:sldId id="1026" r:id="rId105"/>
    <p:sldId id="1027" r:id="rId106"/>
    <p:sldId id="1046" r:id="rId107"/>
    <p:sldId id="1047" r:id="rId108"/>
    <p:sldId id="1048" r:id="rId109"/>
    <p:sldId id="1049" r:id="rId110"/>
    <p:sldId id="1052" r:id="rId111"/>
    <p:sldId id="1053" r:id="rId112"/>
    <p:sldId id="1054" r:id="rId113"/>
    <p:sldId id="1055" r:id="rId114"/>
    <p:sldId id="1056" r:id="rId115"/>
    <p:sldId id="1057" r:id="rId116"/>
    <p:sldId id="1069" r:id="rId117"/>
    <p:sldId id="1070" r:id="rId118"/>
    <p:sldId id="1071" r:id="rId119"/>
    <p:sldId id="1072" r:id="rId120"/>
    <p:sldId id="1075" r:id="rId121"/>
    <p:sldId id="1077" r:id="rId122"/>
    <p:sldId id="1078" r:id="rId123"/>
    <p:sldId id="1079" r:id="rId124"/>
    <p:sldId id="1082" r:id="rId125"/>
    <p:sldId id="1083" r:id="rId126"/>
    <p:sldId id="1084" r:id="rId127"/>
    <p:sldId id="1085" r:id="rId128"/>
    <p:sldId id="1211" r:id="rId129"/>
    <p:sldId id="1152" r:id="rId130"/>
    <p:sldId id="1153" r:id="rId131"/>
    <p:sldId id="1212" r:id="rId132"/>
    <p:sldId id="1154" r:id="rId133"/>
    <p:sldId id="1213" r:id="rId134"/>
    <p:sldId id="1155" r:id="rId135"/>
    <p:sldId id="1157" r:id="rId136"/>
    <p:sldId id="1158" r:id="rId137"/>
    <p:sldId id="1214" r:id="rId138"/>
    <p:sldId id="1216" r:id="rId139"/>
    <p:sldId id="1217" r:id="rId140"/>
    <p:sldId id="1218" r:id="rId141"/>
    <p:sldId id="1219" r:id="rId142"/>
    <p:sldId id="1220" r:id="rId143"/>
    <p:sldId id="1221" r:id="rId144"/>
    <p:sldId id="1222" r:id="rId145"/>
    <p:sldId id="1159" r:id="rId146"/>
    <p:sldId id="1215" r:id="rId147"/>
    <p:sldId id="1178" r:id="rId148"/>
    <p:sldId id="1236" r:id="rId149"/>
    <p:sldId id="1179" r:id="rId150"/>
    <p:sldId id="1223" r:id="rId151"/>
    <p:sldId id="1224" r:id="rId152"/>
    <p:sldId id="1225" r:id="rId153"/>
    <p:sldId id="1226" r:id="rId154"/>
    <p:sldId id="1227" r:id="rId155"/>
    <p:sldId id="1228" r:id="rId156"/>
    <p:sldId id="1229" r:id="rId157"/>
    <p:sldId id="1230" r:id="rId158"/>
    <p:sldId id="1231" r:id="rId159"/>
    <p:sldId id="1232" r:id="rId160"/>
    <p:sldId id="1233" r:id="rId161"/>
    <p:sldId id="1237" r:id="rId162"/>
    <p:sldId id="1234" r:id="rId163"/>
    <p:sldId id="1235" r:id="rId164"/>
    <p:sldId id="1238" r:id="rId165"/>
    <p:sldId id="1239" r:id="rId166"/>
    <p:sldId id="1240" r:id="rId167"/>
    <p:sldId id="1241" r:id="rId168"/>
    <p:sldId id="1242" r:id="rId169"/>
    <p:sldId id="1244" r:id="rId170"/>
    <p:sldId id="1243" r:id="rId171"/>
    <p:sldId id="1245" r:id="rId172"/>
    <p:sldId id="1246" r:id="rId173"/>
    <p:sldId id="1247" r:id="rId174"/>
    <p:sldId id="1248" r:id="rId175"/>
    <p:sldId id="1249" r:id="rId176"/>
    <p:sldId id="1250" r:id="rId177"/>
    <p:sldId id="1251" r:id="rId178"/>
    <p:sldId id="1252" r:id="rId179"/>
    <p:sldId id="1253" r:id="rId180"/>
    <p:sldId id="1254" r:id="rId181"/>
    <p:sldId id="1255" r:id="rId182"/>
    <p:sldId id="1256" r:id="rId183"/>
    <p:sldId id="1257" r:id="rId184"/>
    <p:sldId id="1258" r:id="rId185"/>
    <p:sldId id="1259" r:id="rId186"/>
    <p:sldId id="1260" r:id="rId187"/>
    <p:sldId id="1261" r:id="rId188"/>
    <p:sldId id="1262" r:id="rId189"/>
    <p:sldId id="1263" r:id="rId190"/>
    <p:sldId id="1264" r:id="rId191"/>
    <p:sldId id="1265" r:id="rId192"/>
    <p:sldId id="1266" r:id="rId193"/>
    <p:sldId id="1267" r:id="rId194"/>
    <p:sldId id="1268" r:id="rId195"/>
    <p:sldId id="1269" r:id="rId196"/>
    <p:sldId id="1270" r:id="rId197"/>
    <p:sldId id="1271" r:id="rId198"/>
    <p:sldId id="1272" r:id="rId199"/>
    <p:sldId id="1273" r:id="rId200"/>
    <p:sldId id="1274" r:id="rId201"/>
    <p:sldId id="1275" r:id="rId202"/>
    <p:sldId id="1276" r:id="rId203"/>
    <p:sldId id="1277" r:id="rId204"/>
    <p:sldId id="1278" r:id="rId205"/>
    <p:sldId id="1279" r:id="rId206"/>
    <p:sldId id="1280" r:id="rId207"/>
    <p:sldId id="1281" r:id="rId208"/>
    <p:sldId id="1282" r:id="rId209"/>
    <p:sldId id="1283" r:id="rId210"/>
    <p:sldId id="805" r:id="rId211"/>
    <p:sldId id="288" r:id="rId212"/>
    <p:sldId id="267" r:id="rId213"/>
    <p:sldId id="806" r:id="rId214"/>
    <p:sldId id="279" r:id="rId215"/>
    <p:sldId id="266" r:id="rId216"/>
  </p:sldIdLst>
  <p:sldSz cx="12192000" cy="6858000"/>
  <p:notesSz cx="6858000" cy="9144000"/>
  <p:embeddedFontLst>
    <p:embeddedFont>
      <p:font typeface="Roboto" panose="02000000000000000000" pitchFamily="2" charset="0"/>
      <p:regular r:id="rId219"/>
      <p:bold r:id="rId220"/>
      <p:italic r:id="rId221"/>
      <p:boldItalic r:id="rId222"/>
    </p:embeddedFont>
    <p:embeddedFont>
      <p:font typeface="Roboto Light" panose="02000000000000000000" pitchFamily="2" charset="0"/>
      <p:regular r:id="rId223"/>
      <p:italic r:id="rId224"/>
    </p:embeddedFont>
    <p:embeddedFont>
      <p:font typeface="Roboto Slab" pitchFamily="2" charset="0"/>
      <p:regular r:id="rId225"/>
      <p:bold r:id="rId226"/>
      <p:italic r:id="rId227"/>
      <p:boldItalic r:id="rId228"/>
    </p:embeddedFont>
    <p:embeddedFont>
      <p:font typeface="Roboto Thin" panose="02000000000000000000" pitchFamily="2" charset="0"/>
      <p:regular r:id="rId229"/>
      <p:italic r:id="rId230"/>
    </p:embeddedFont>
  </p:embeddedFontLst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kcja domyślna" id="{8EFC5175-37CA-478B-B42E-EB68A2CF4783}">
          <p14:sldIdLst>
            <p14:sldId id="784"/>
            <p14:sldId id="801"/>
            <p14:sldId id="799"/>
            <p14:sldId id="577"/>
          </p14:sldIdLst>
        </p14:section>
        <p14:section name="Informacje ogólne" id="{6D908F0F-813A-4D75-A8D6-79969260883D}">
          <p14:sldIdLst>
            <p14:sldId id="271"/>
            <p14:sldId id="274"/>
            <p14:sldId id="269"/>
            <p14:sldId id="1110"/>
            <p14:sldId id="807"/>
          </p14:sldIdLst>
        </p14:section>
        <p14:section name="Wprowadzenie" id="{7528634D-A28C-4A47-8CAA-2AB251570021}">
          <p14:sldIdLst>
            <p14:sldId id="287"/>
            <p14:sldId id="286"/>
            <p14:sldId id="808"/>
          </p14:sldIdLst>
        </p14:section>
        <p14:section name="Przygotowanie środowiska" id="{C5D55F41-082A-4458-83AF-9147E7646AFE}">
          <p14:sldIdLst>
            <p14:sldId id="809"/>
            <p14:sldId id="810"/>
            <p14:sldId id="882"/>
            <p14:sldId id="881"/>
            <p14:sldId id="811"/>
            <p14:sldId id="812"/>
            <p14:sldId id="884"/>
            <p14:sldId id="883"/>
            <p14:sldId id="813"/>
            <p14:sldId id="814"/>
            <p14:sldId id="885"/>
            <p14:sldId id="886"/>
          </p14:sldIdLst>
        </p14:section>
        <p14:section name="Python - wybrane elementy" id="{E5C1F4DD-9390-4955-97D8-6CD99C89D57D}">
          <p14:sldIdLst>
            <p14:sldId id="866"/>
            <p14:sldId id="1106"/>
            <p14:sldId id="1109"/>
            <p14:sldId id="1108"/>
            <p14:sldId id="1107"/>
            <p14:sldId id="869"/>
            <p14:sldId id="870"/>
            <p14:sldId id="871"/>
            <p14:sldId id="872"/>
            <p14:sldId id="873"/>
            <p14:sldId id="874"/>
            <p14:sldId id="875"/>
            <p14:sldId id="876"/>
            <p14:sldId id="877"/>
            <p14:sldId id="878"/>
            <p14:sldId id="879"/>
            <p14:sldId id="880"/>
            <p14:sldId id="895"/>
            <p14:sldId id="896"/>
            <p14:sldId id="1104"/>
            <p14:sldId id="1105"/>
            <p14:sldId id="897"/>
            <p14:sldId id="900"/>
            <p14:sldId id="901"/>
            <p14:sldId id="902"/>
            <p14:sldId id="903"/>
            <p14:sldId id="904"/>
            <p14:sldId id="905"/>
            <p14:sldId id="899"/>
            <p14:sldId id="898"/>
            <p14:sldId id="906"/>
          </p14:sldIdLst>
        </p14:section>
        <p14:section name="Warsztat" id="{D5483A4E-3D24-4DD8-979C-CEA2160C2D5A}">
          <p14:sldIdLst>
            <p14:sldId id="1209"/>
          </p14:sldIdLst>
        </p14:section>
        <p14:section name="Wprowadzenie do Pythona w kontekście pracy z plikami Excela" id="{2B004337-845B-4FB4-A5EB-6DA8FECD820C}">
          <p14:sldIdLst>
            <p14:sldId id="1111"/>
            <p14:sldId id="1112"/>
            <p14:sldId id="1113"/>
            <p14:sldId id="1114"/>
            <p14:sldId id="1115"/>
            <p14:sldId id="1116"/>
            <p14:sldId id="1117"/>
            <p14:sldId id="1120"/>
            <p14:sldId id="1121"/>
            <p14:sldId id="1124"/>
            <p14:sldId id="1125"/>
            <p14:sldId id="1128"/>
            <p14:sldId id="1129"/>
            <p14:sldId id="1132"/>
            <p14:sldId id="1133"/>
          </p14:sldIdLst>
        </p14:section>
        <p14:section name="Wprowadzenie do biblioteki Pandas" id="{D2A72E54-FE8B-417C-9E32-8DD25D97260C}">
          <p14:sldIdLst>
            <p14:sldId id="990"/>
            <p14:sldId id="991"/>
            <p14:sldId id="1004"/>
            <p14:sldId id="1008"/>
            <p14:sldId id="1009"/>
            <p14:sldId id="1010"/>
            <p14:sldId id="1011"/>
            <p14:sldId id="1015"/>
            <p14:sldId id="1016"/>
            <p14:sldId id="1017"/>
            <p14:sldId id="1018"/>
            <p14:sldId id="1019"/>
            <p14:sldId id="1022"/>
            <p14:sldId id="1023"/>
            <p14:sldId id="1024"/>
            <p14:sldId id="1025"/>
            <p14:sldId id="1026"/>
            <p14:sldId id="1027"/>
            <p14:sldId id="1046"/>
            <p14:sldId id="1047"/>
            <p14:sldId id="1048"/>
            <p14:sldId id="1049"/>
            <p14:sldId id="1052"/>
            <p14:sldId id="1053"/>
            <p14:sldId id="1054"/>
            <p14:sldId id="1055"/>
            <p14:sldId id="1056"/>
            <p14:sldId id="1057"/>
            <p14:sldId id="1069"/>
            <p14:sldId id="1070"/>
            <p14:sldId id="1071"/>
            <p14:sldId id="1072"/>
            <p14:sldId id="1075"/>
            <p14:sldId id="1077"/>
            <p14:sldId id="1078"/>
            <p14:sldId id="1079"/>
            <p14:sldId id="1082"/>
            <p14:sldId id="1083"/>
            <p14:sldId id="1084"/>
            <p14:sldId id="1085"/>
          </p14:sldIdLst>
        </p14:section>
        <p14:section name="Warsztat" id="{F65D92CD-9E80-4DDD-BDA8-20EFDB0D42E7}">
          <p14:sldIdLst>
            <p14:sldId id="1211"/>
          </p14:sldIdLst>
        </p14:section>
        <p14:section name="Praca z pakietami" id="{EDF095AB-197A-483E-9B61-789C0CE2B81F}">
          <p14:sldIdLst>
            <p14:sldId id="1152"/>
            <p14:sldId id="1153"/>
            <p14:sldId id="1212"/>
            <p14:sldId id="1154"/>
            <p14:sldId id="1213"/>
            <p14:sldId id="1155"/>
            <p14:sldId id="1157"/>
            <p14:sldId id="1158"/>
            <p14:sldId id="1214"/>
            <p14:sldId id="1216"/>
            <p14:sldId id="1217"/>
            <p14:sldId id="1218"/>
            <p14:sldId id="1219"/>
            <p14:sldId id="1220"/>
            <p14:sldId id="1221"/>
            <p14:sldId id="1222"/>
            <p14:sldId id="1159"/>
          </p14:sldIdLst>
        </p14:section>
        <p14:section name="Warsztat" id="{A29D218F-F0B1-4BF9-9589-695DEF7099A5}">
          <p14:sldIdLst>
            <p14:sldId id="1215"/>
          </p14:sldIdLst>
        </p14:section>
        <p14:section name="Formatowanie komórek. Tworzenie i modyfikowanie wykresów" id="{A4540D74-9821-44A8-8BE2-EBBA9FF339E2}">
          <p14:sldIdLst>
            <p14:sldId id="1178"/>
            <p14:sldId id="1236"/>
            <p14:sldId id="1179"/>
            <p14:sldId id="1223"/>
            <p14:sldId id="1224"/>
            <p14:sldId id="1225"/>
            <p14:sldId id="1226"/>
            <p14:sldId id="1227"/>
            <p14:sldId id="1228"/>
            <p14:sldId id="1229"/>
            <p14:sldId id="1230"/>
            <p14:sldId id="1231"/>
            <p14:sldId id="1232"/>
            <p14:sldId id="1233"/>
            <p14:sldId id="1237"/>
            <p14:sldId id="1234"/>
            <p14:sldId id="1235"/>
            <p14:sldId id="1238"/>
            <p14:sldId id="1239"/>
            <p14:sldId id="1240"/>
            <p14:sldId id="1241"/>
            <p14:sldId id="1242"/>
            <p14:sldId id="1244"/>
            <p14:sldId id="1243"/>
            <p14:sldId id="1245"/>
            <p14:sldId id="1246"/>
            <p14:sldId id="1247"/>
            <p14:sldId id="1248"/>
            <p14:sldId id="1249"/>
            <p14:sldId id="1250"/>
            <p14:sldId id="1251"/>
            <p14:sldId id="1252"/>
            <p14:sldId id="1253"/>
            <p14:sldId id="1254"/>
            <p14:sldId id="1255"/>
            <p14:sldId id="1256"/>
            <p14:sldId id="1257"/>
            <p14:sldId id="1258"/>
            <p14:sldId id="1259"/>
            <p14:sldId id="1260"/>
            <p14:sldId id="1261"/>
            <p14:sldId id="1262"/>
            <p14:sldId id="1263"/>
            <p14:sldId id="1264"/>
            <p14:sldId id="1265"/>
            <p14:sldId id="1266"/>
            <p14:sldId id="1267"/>
            <p14:sldId id="1268"/>
            <p14:sldId id="1269"/>
            <p14:sldId id="1270"/>
            <p14:sldId id="1271"/>
            <p14:sldId id="1272"/>
            <p14:sldId id="1273"/>
            <p14:sldId id="1274"/>
            <p14:sldId id="1275"/>
            <p14:sldId id="1276"/>
            <p14:sldId id="1277"/>
            <p14:sldId id="1278"/>
            <p14:sldId id="1279"/>
            <p14:sldId id="1280"/>
            <p14:sldId id="1281"/>
            <p14:sldId id="1282"/>
          </p14:sldIdLst>
        </p14:section>
        <p14:section name="Warsztat" id="{D77B85E9-33FB-4155-ABC3-6ADC2A8FFC01}">
          <p14:sldIdLst>
            <p14:sldId id="1283"/>
          </p14:sldIdLst>
        </p14:section>
        <p14:section name="Zakończenie" id="{6B14623D-6195-42EC-A525-C55C54982827}">
          <p14:sldIdLst>
            <p14:sldId id="805"/>
            <p14:sldId id="288"/>
            <p14:sldId id="267"/>
            <p14:sldId id="806"/>
            <p14:sldId id="279"/>
            <p14:sldId id="266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ominik Pietruszka" initials="DP" lastIdx="1" clrIdx="0">
    <p:extLst>
      <p:ext uri="{19B8F6BF-5375-455C-9EA6-DF929625EA0E}">
        <p15:presenceInfo xmlns:p15="http://schemas.microsoft.com/office/powerpoint/2012/main" userId="Dominik Pietruszka" providerId="None"/>
      </p:ext>
    </p:extLst>
  </p:cmAuthor>
  <p:cmAuthor id="2" name="Marek Jeleśniański" initials="MJ" lastIdx="1" clrIdx="1">
    <p:extLst>
      <p:ext uri="{19B8F6BF-5375-455C-9EA6-DF929625EA0E}">
        <p15:presenceInfo xmlns:p15="http://schemas.microsoft.com/office/powerpoint/2012/main" userId="7b34cc3e0d3be33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D3F3"/>
    <a:srgbClr val="DEE2F8"/>
    <a:srgbClr val="F2F2F2"/>
    <a:srgbClr val="9DD023"/>
    <a:srgbClr val="001C35"/>
    <a:srgbClr val="006BCD"/>
    <a:srgbClr val="F3F1F2"/>
    <a:srgbClr val="EEEFFC"/>
    <a:srgbClr val="E2FEF8"/>
    <a:srgbClr val="68686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 pośredni 2 — Ak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Styl pośredni 2 — Ak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D5ABB26-0587-4C30-8999-92F81FD0307C}" styleName="Bez stylu, bez siatki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8EC20E35-A176-4012-BC5E-935CFFF8708E}" styleName="Styl pośredni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Styl jasny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5914" autoAdjust="0"/>
    <p:restoredTop sz="97660" autoAdjust="0"/>
  </p:normalViewPr>
  <p:slideViewPr>
    <p:cSldViewPr snapToObjects="1">
      <p:cViewPr varScale="1">
        <p:scale>
          <a:sx n="107" d="100"/>
          <a:sy n="107" d="100"/>
        </p:scale>
        <p:origin x="126" y="246"/>
      </p:cViewPr>
      <p:guideLst/>
    </p:cSldViewPr>
  </p:slideViewPr>
  <p:outlineViewPr>
    <p:cViewPr>
      <p:scale>
        <a:sx n="33" d="100"/>
        <a:sy n="33" d="100"/>
      </p:scale>
      <p:origin x="0" y="-288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-35634"/>
    </p:cViewPr>
  </p:sorterViewPr>
  <p:notesViewPr>
    <p:cSldViewPr snapToObjects="1" showGuides="1">
      <p:cViewPr varScale="1">
        <p:scale>
          <a:sx n="155" d="100"/>
          <a:sy n="155" d="100"/>
        </p:scale>
        <p:origin x="4984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00.xml"/><Relationship Id="rId21" Type="http://schemas.openxmlformats.org/officeDocument/2006/relationships/slide" Target="slides/slide4.xml"/><Relationship Id="rId42" Type="http://schemas.openxmlformats.org/officeDocument/2006/relationships/slide" Target="slides/slide25.xml"/><Relationship Id="rId63" Type="http://schemas.openxmlformats.org/officeDocument/2006/relationships/slide" Target="slides/slide46.xml"/><Relationship Id="rId84" Type="http://schemas.openxmlformats.org/officeDocument/2006/relationships/slide" Target="slides/slide67.xml"/><Relationship Id="rId138" Type="http://schemas.openxmlformats.org/officeDocument/2006/relationships/slide" Target="slides/slide121.xml"/><Relationship Id="rId159" Type="http://schemas.openxmlformats.org/officeDocument/2006/relationships/slide" Target="slides/slide142.xml"/><Relationship Id="rId170" Type="http://schemas.openxmlformats.org/officeDocument/2006/relationships/slide" Target="slides/slide153.xml"/><Relationship Id="rId191" Type="http://schemas.openxmlformats.org/officeDocument/2006/relationships/slide" Target="slides/slide174.xml"/><Relationship Id="rId205" Type="http://schemas.openxmlformats.org/officeDocument/2006/relationships/slide" Target="slides/slide188.xml"/><Relationship Id="rId226" Type="http://schemas.openxmlformats.org/officeDocument/2006/relationships/font" Target="fonts/font8.fntdata"/><Relationship Id="rId107" Type="http://schemas.openxmlformats.org/officeDocument/2006/relationships/slide" Target="slides/slide90.xml"/><Relationship Id="rId11" Type="http://schemas.openxmlformats.org/officeDocument/2006/relationships/slideMaster" Target="slideMasters/slideMaster11.xml"/><Relationship Id="rId32" Type="http://schemas.openxmlformats.org/officeDocument/2006/relationships/slide" Target="slides/slide15.xml"/><Relationship Id="rId53" Type="http://schemas.openxmlformats.org/officeDocument/2006/relationships/slide" Target="slides/slide36.xml"/><Relationship Id="rId74" Type="http://schemas.openxmlformats.org/officeDocument/2006/relationships/slide" Target="slides/slide57.xml"/><Relationship Id="rId128" Type="http://schemas.openxmlformats.org/officeDocument/2006/relationships/slide" Target="slides/slide111.xml"/><Relationship Id="rId149" Type="http://schemas.openxmlformats.org/officeDocument/2006/relationships/slide" Target="slides/slide132.xml"/><Relationship Id="rId5" Type="http://schemas.openxmlformats.org/officeDocument/2006/relationships/slideMaster" Target="slideMasters/slideMaster5.xml"/><Relationship Id="rId95" Type="http://schemas.openxmlformats.org/officeDocument/2006/relationships/slide" Target="slides/slide78.xml"/><Relationship Id="rId160" Type="http://schemas.openxmlformats.org/officeDocument/2006/relationships/slide" Target="slides/slide143.xml"/><Relationship Id="rId181" Type="http://schemas.openxmlformats.org/officeDocument/2006/relationships/slide" Target="slides/slide164.xml"/><Relationship Id="rId216" Type="http://schemas.openxmlformats.org/officeDocument/2006/relationships/slide" Target="slides/slide199.xml"/><Relationship Id="rId22" Type="http://schemas.openxmlformats.org/officeDocument/2006/relationships/slide" Target="slides/slide5.xml"/><Relationship Id="rId43" Type="http://schemas.openxmlformats.org/officeDocument/2006/relationships/slide" Target="slides/slide26.xml"/><Relationship Id="rId64" Type="http://schemas.openxmlformats.org/officeDocument/2006/relationships/slide" Target="slides/slide47.xml"/><Relationship Id="rId118" Type="http://schemas.openxmlformats.org/officeDocument/2006/relationships/slide" Target="slides/slide101.xml"/><Relationship Id="rId139" Type="http://schemas.openxmlformats.org/officeDocument/2006/relationships/slide" Target="slides/slide122.xml"/><Relationship Id="rId80" Type="http://schemas.openxmlformats.org/officeDocument/2006/relationships/slide" Target="slides/slide63.xml"/><Relationship Id="rId85" Type="http://schemas.openxmlformats.org/officeDocument/2006/relationships/slide" Target="slides/slide68.xml"/><Relationship Id="rId150" Type="http://schemas.openxmlformats.org/officeDocument/2006/relationships/slide" Target="slides/slide133.xml"/><Relationship Id="rId155" Type="http://schemas.openxmlformats.org/officeDocument/2006/relationships/slide" Target="slides/slide138.xml"/><Relationship Id="rId171" Type="http://schemas.openxmlformats.org/officeDocument/2006/relationships/slide" Target="slides/slide154.xml"/><Relationship Id="rId176" Type="http://schemas.openxmlformats.org/officeDocument/2006/relationships/slide" Target="slides/slide159.xml"/><Relationship Id="rId192" Type="http://schemas.openxmlformats.org/officeDocument/2006/relationships/slide" Target="slides/slide175.xml"/><Relationship Id="rId197" Type="http://schemas.openxmlformats.org/officeDocument/2006/relationships/slide" Target="slides/slide180.xml"/><Relationship Id="rId206" Type="http://schemas.openxmlformats.org/officeDocument/2006/relationships/slide" Target="slides/slide189.xml"/><Relationship Id="rId227" Type="http://schemas.openxmlformats.org/officeDocument/2006/relationships/font" Target="fonts/font9.fntdata"/><Relationship Id="rId201" Type="http://schemas.openxmlformats.org/officeDocument/2006/relationships/slide" Target="slides/slide184.xml"/><Relationship Id="rId222" Type="http://schemas.openxmlformats.org/officeDocument/2006/relationships/font" Target="fonts/font4.fntdata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33" Type="http://schemas.openxmlformats.org/officeDocument/2006/relationships/slide" Target="slides/slide16.xml"/><Relationship Id="rId38" Type="http://schemas.openxmlformats.org/officeDocument/2006/relationships/slide" Target="slides/slide21.xml"/><Relationship Id="rId59" Type="http://schemas.openxmlformats.org/officeDocument/2006/relationships/slide" Target="slides/slide42.xml"/><Relationship Id="rId103" Type="http://schemas.openxmlformats.org/officeDocument/2006/relationships/slide" Target="slides/slide86.xml"/><Relationship Id="rId108" Type="http://schemas.openxmlformats.org/officeDocument/2006/relationships/slide" Target="slides/slide91.xml"/><Relationship Id="rId124" Type="http://schemas.openxmlformats.org/officeDocument/2006/relationships/slide" Target="slides/slide107.xml"/><Relationship Id="rId129" Type="http://schemas.openxmlformats.org/officeDocument/2006/relationships/slide" Target="slides/slide112.xml"/><Relationship Id="rId54" Type="http://schemas.openxmlformats.org/officeDocument/2006/relationships/slide" Target="slides/slide37.xml"/><Relationship Id="rId70" Type="http://schemas.openxmlformats.org/officeDocument/2006/relationships/slide" Target="slides/slide53.xml"/><Relationship Id="rId75" Type="http://schemas.openxmlformats.org/officeDocument/2006/relationships/slide" Target="slides/slide58.xml"/><Relationship Id="rId91" Type="http://schemas.openxmlformats.org/officeDocument/2006/relationships/slide" Target="slides/slide74.xml"/><Relationship Id="rId96" Type="http://schemas.openxmlformats.org/officeDocument/2006/relationships/slide" Target="slides/slide79.xml"/><Relationship Id="rId140" Type="http://schemas.openxmlformats.org/officeDocument/2006/relationships/slide" Target="slides/slide123.xml"/><Relationship Id="rId145" Type="http://schemas.openxmlformats.org/officeDocument/2006/relationships/slide" Target="slides/slide128.xml"/><Relationship Id="rId161" Type="http://schemas.openxmlformats.org/officeDocument/2006/relationships/slide" Target="slides/slide144.xml"/><Relationship Id="rId166" Type="http://schemas.openxmlformats.org/officeDocument/2006/relationships/slide" Target="slides/slide149.xml"/><Relationship Id="rId182" Type="http://schemas.openxmlformats.org/officeDocument/2006/relationships/slide" Target="slides/slide165.xml"/><Relationship Id="rId187" Type="http://schemas.openxmlformats.org/officeDocument/2006/relationships/slide" Target="slides/slide170.xml"/><Relationship Id="rId217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212" Type="http://schemas.openxmlformats.org/officeDocument/2006/relationships/slide" Target="slides/slide195.xml"/><Relationship Id="rId233" Type="http://schemas.openxmlformats.org/officeDocument/2006/relationships/viewProps" Target="viewProps.xml"/><Relationship Id="rId23" Type="http://schemas.openxmlformats.org/officeDocument/2006/relationships/slide" Target="slides/slide6.xml"/><Relationship Id="rId28" Type="http://schemas.openxmlformats.org/officeDocument/2006/relationships/slide" Target="slides/slide11.xml"/><Relationship Id="rId49" Type="http://schemas.openxmlformats.org/officeDocument/2006/relationships/slide" Target="slides/slide32.xml"/><Relationship Id="rId114" Type="http://schemas.openxmlformats.org/officeDocument/2006/relationships/slide" Target="slides/slide97.xml"/><Relationship Id="rId119" Type="http://schemas.openxmlformats.org/officeDocument/2006/relationships/slide" Target="slides/slide102.xml"/><Relationship Id="rId44" Type="http://schemas.openxmlformats.org/officeDocument/2006/relationships/slide" Target="slides/slide27.xml"/><Relationship Id="rId60" Type="http://schemas.openxmlformats.org/officeDocument/2006/relationships/slide" Target="slides/slide43.xml"/><Relationship Id="rId65" Type="http://schemas.openxmlformats.org/officeDocument/2006/relationships/slide" Target="slides/slide48.xml"/><Relationship Id="rId81" Type="http://schemas.openxmlformats.org/officeDocument/2006/relationships/slide" Target="slides/slide64.xml"/><Relationship Id="rId86" Type="http://schemas.openxmlformats.org/officeDocument/2006/relationships/slide" Target="slides/slide69.xml"/><Relationship Id="rId130" Type="http://schemas.openxmlformats.org/officeDocument/2006/relationships/slide" Target="slides/slide113.xml"/><Relationship Id="rId135" Type="http://schemas.openxmlformats.org/officeDocument/2006/relationships/slide" Target="slides/slide118.xml"/><Relationship Id="rId151" Type="http://schemas.openxmlformats.org/officeDocument/2006/relationships/slide" Target="slides/slide134.xml"/><Relationship Id="rId156" Type="http://schemas.openxmlformats.org/officeDocument/2006/relationships/slide" Target="slides/slide139.xml"/><Relationship Id="rId177" Type="http://schemas.openxmlformats.org/officeDocument/2006/relationships/slide" Target="slides/slide160.xml"/><Relationship Id="rId198" Type="http://schemas.openxmlformats.org/officeDocument/2006/relationships/slide" Target="slides/slide181.xml"/><Relationship Id="rId172" Type="http://schemas.openxmlformats.org/officeDocument/2006/relationships/slide" Target="slides/slide155.xml"/><Relationship Id="rId193" Type="http://schemas.openxmlformats.org/officeDocument/2006/relationships/slide" Target="slides/slide176.xml"/><Relationship Id="rId202" Type="http://schemas.openxmlformats.org/officeDocument/2006/relationships/slide" Target="slides/slide185.xml"/><Relationship Id="rId207" Type="http://schemas.openxmlformats.org/officeDocument/2006/relationships/slide" Target="slides/slide190.xml"/><Relationship Id="rId223" Type="http://schemas.openxmlformats.org/officeDocument/2006/relationships/font" Target="fonts/font5.fntdata"/><Relationship Id="rId228" Type="http://schemas.openxmlformats.org/officeDocument/2006/relationships/font" Target="fonts/font10.fntdata"/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1.xml"/><Relationship Id="rId39" Type="http://schemas.openxmlformats.org/officeDocument/2006/relationships/slide" Target="slides/slide22.xml"/><Relationship Id="rId109" Type="http://schemas.openxmlformats.org/officeDocument/2006/relationships/slide" Target="slides/slide92.xml"/><Relationship Id="rId34" Type="http://schemas.openxmlformats.org/officeDocument/2006/relationships/slide" Target="slides/slide17.xml"/><Relationship Id="rId50" Type="http://schemas.openxmlformats.org/officeDocument/2006/relationships/slide" Target="slides/slide33.xml"/><Relationship Id="rId55" Type="http://schemas.openxmlformats.org/officeDocument/2006/relationships/slide" Target="slides/slide38.xml"/><Relationship Id="rId76" Type="http://schemas.openxmlformats.org/officeDocument/2006/relationships/slide" Target="slides/slide59.xml"/><Relationship Id="rId97" Type="http://schemas.openxmlformats.org/officeDocument/2006/relationships/slide" Target="slides/slide80.xml"/><Relationship Id="rId104" Type="http://schemas.openxmlformats.org/officeDocument/2006/relationships/slide" Target="slides/slide87.xml"/><Relationship Id="rId120" Type="http://schemas.openxmlformats.org/officeDocument/2006/relationships/slide" Target="slides/slide103.xml"/><Relationship Id="rId125" Type="http://schemas.openxmlformats.org/officeDocument/2006/relationships/slide" Target="slides/slide108.xml"/><Relationship Id="rId141" Type="http://schemas.openxmlformats.org/officeDocument/2006/relationships/slide" Target="slides/slide124.xml"/><Relationship Id="rId146" Type="http://schemas.openxmlformats.org/officeDocument/2006/relationships/slide" Target="slides/slide129.xml"/><Relationship Id="rId167" Type="http://schemas.openxmlformats.org/officeDocument/2006/relationships/slide" Target="slides/slide150.xml"/><Relationship Id="rId188" Type="http://schemas.openxmlformats.org/officeDocument/2006/relationships/slide" Target="slides/slide171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54.xml"/><Relationship Id="rId92" Type="http://schemas.openxmlformats.org/officeDocument/2006/relationships/slide" Target="slides/slide75.xml"/><Relationship Id="rId162" Type="http://schemas.openxmlformats.org/officeDocument/2006/relationships/slide" Target="slides/slide145.xml"/><Relationship Id="rId183" Type="http://schemas.openxmlformats.org/officeDocument/2006/relationships/slide" Target="slides/slide166.xml"/><Relationship Id="rId213" Type="http://schemas.openxmlformats.org/officeDocument/2006/relationships/slide" Target="slides/slide196.xml"/><Relationship Id="rId218" Type="http://schemas.openxmlformats.org/officeDocument/2006/relationships/handoutMaster" Target="handoutMasters/handoutMaster1.xml"/><Relationship Id="rId234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12.xml"/><Relationship Id="rId24" Type="http://schemas.openxmlformats.org/officeDocument/2006/relationships/slide" Target="slides/slide7.xml"/><Relationship Id="rId40" Type="http://schemas.openxmlformats.org/officeDocument/2006/relationships/slide" Target="slides/slide23.xml"/><Relationship Id="rId45" Type="http://schemas.openxmlformats.org/officeDocument/2006/relationships/slide" Target="slides/slide28.xml"/><Relationship Id="rId66" Type="http://schemas.openxmlformats.org/officeDocument/2006/relationships/slide" Target="slides/slide49.xml"/><Relationship Id="rId87" Type="http://schemas.openxmlformats.org/officeDocument/2006/relationships/slide" Target="slides/slide70.xml"/><Relationship Id="rId110" Type="http://schemas.openxmlformats.org/officeDocument/2006/relationships/slide" Target="slides/slide93.xml"/><Relationship Id="rId115" Type="http://schemas.openxmlformats.org/officeDocument/2006/relationships/slide" Target="slides/slide98.xml"/><Relationship Id="rId131" Type="http://schemas.openxmlformats.org/officeDocument/2006/relationships/slide" Target="slides/slide114.xml"/><Relationship Id="rId136" Type="http://schemas.openxmlformats.org/officeDocument/2006/relationships/slide" Target="slides/slide119.xml"/><Relationship Id="rId157" Type="http://schemas.openxmlformats.org/officeDocument/2006/relationships/slide" Target="slides/slide140.xml"/><Relationship Id="rId178" Type="http://schemas.openxmlformats.org/officeDocument/2006/relationships/slide" Target="slides/slide161.xml"/><Relationship Id="rId61" Type="http://schemas.openxmlformats.org/officeDocument/2006/relationships/slide" Target="slides/slide44.xml"/><Relationship Id="rId82" Type="http://schemas.openxmlformats.org/officeDocument/2006/relationships/slide" Target="slides/slide65.xml"/><Relationship Id="rId152" Type="http://schemas.openxmlformats.org/officeDocument/2006/relationships/slide" Target="slides/slide135.xml"/><Relationship Id="rId173" Type="http://schemas.openxmlformats.org/officeDocument/2006/relationships/slide" Target="slides/slide156.xml"/><Relationship Id="rId194" Type="http://schemas.openxmlformats.org/officeDocument/2006/relationships/slide" Target="slides/slide177.xml"/><Relationship Id="rId199" Type="http://schemas.openxmlformats.org/officeDocument/2006/relationships/slide" Target="slides/slide182.xml"/><Relationship Id="rId203" Type="http://schemas.openxmlformats.org/officeDocument/2006/relationships/slide" Target="slides/slide186.xml"/><Relationship Id="rId208" Type="http://schemas.openxmlformats.org/officeDocument/2006/relationships/slide" Target="slides/slide191.xml"/><Relationship Id="rId229" Type="http://schemas.openxmlformats.org/officeDocument/2006/relationships/font" Target="fonts/font11.fntdata"/><Relationship Id="rId19" Type="http://schemas.openxmlformats.org/officeDocument/2006/relationships/slide" Target="slides/slide2.xml"/><Relationship Id="rId224" Type="http://schemas.openxmlformats.org/officeDocument/2006/relationships/font" Target="fonts/font6.fntdata"/><Relationship Id="rId14" Type="http://schemas.openxmlformats.org/officeDocument/2006/relationships/slideMaster" Target="slideMasters/slideMaster14.xml"/><Relationship Id="rId30" Type="http://schemas.openxmlformats.org/officeDocument/2006/relationships/slide" Target="slides/slide13.xml"/><Relationship Id="rId35" Type="http://schemas.openxmlformats.org/officeDocument/2006/relationships/slide" Target="slides/slide18.xml"/><Relationship Id="rId56" Type="http://schemas.openxmlformats.org/officeDocument/2006/relationships/slide" Target="slides/slide39.xml"/><Relationship Id="rId77" Type="http://schemas.openxmlformats.org/officeDocument/2006/relationships/slide" Target="slides/slide60.xml"/><Relationship Id="rId100" Type="http://schemas.openxmlformats.org/officeDocument/2006/relationships/slide" Target="slides/slide83.xml"/><Relationship Id="rId105" Type="http://schemas.openxmlformats.org/officeDocument/2006/relationships/slide" Target="slides/slide88.xml"/><Relationship Id="rId126" Type="http://schemas.openxmlformats.org/officeDocument/2006/relationships/slide" Target="slides/slide109.xml"/><Relationship Id="rId147" Type="http://schemas.openxmlformats.org/officeDocument/2006/relationships/slide" Target="slides/slide130.xml"/><Relationship Id="rId168" Type="http://schemas.openxmlformats.org/officeDocument/2006/relationships/slide" Target="slides/slide151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34.xml"/><Relationship Id="rId72" Type="http://schemas.openxmlformats.org/officeDocument/2006/relationships/slide" Target="slides/slide55.xml"/><Relationship Id="rId93" Type="http://schemas.openxmlformats.org/officeDocument/2006/relationships/slide" Target="slides/slide76.xml"/><Relationship Id="rId98" Type="http://schemas.openxmlformats.org/officeDocument/2006/relationships/slide" Target="slides/slide81.xml"/><Relationship Id="rId121" Type="http://schemas.openxmlformats.org/officeDocument/2006/relationships/slide" Target="slides/slide104.xml"/><Relationship Id="rId142" Type="http://schemas.openxmlformats.org/officeDocument/2006/relationships/slide" Target="slides/slide125.xml"/><Relationship Id="rId163" Type="http://schemas.openxmlformats.org/officeDocument/2006/relationships/slide" Target="slides/slide146.xml"/><Relationship Id="rId184" Type="http://schemas.openxmlformats.org/officeDocument/2006/relationships/slide" Target="slides/slide167.xml"/><Relationship Id="rId189" Type="http://schemas.openxmlformats.org/officeDocument/2006/relationships/slide" Target="slides/slide172.xml"/><Relationship Id="rId219" Type="http://schemas.openxmlformats.org/officeDocument/2006/relationships/font" Target="fonts/font1.fntdata"/><Relationship Id="rId3" Type="http://schemas.openxmlformats.org/officeDocument/2006/relationships/slideMaster" Target="slideMasters/slideMaster3.xml"/><Relationship Id="rId214" Type="http://schemas.openxmlformats.org/officeDocument/2006/relationships/slide" Target="slides/slide197.xml"/><Relationship Id="rId230" Type="http://schemas.openxmlformats.org/officeDocument/2006/relationships/font" Target="fonts/font12.fntdata"/><Relationship Id="rId235" Type="http://schemas.openxmlformats.org/officeDocument/2006/relationships/tableStyles" Target="tableStyles.xml"/><Relationship Id="rId25" Type="http://schemas.openxmlformats.org/officeDocument/2006/relationships/slide" Target="slides/slide8.xml"/><Relationship Id="rId46" Type="http://schemas.openxmlformats.org/officeDocument/2006/relationships/slide" Target="slides/slide29.xml"/><Relationship Id="rId67" Type="http://schemas.openxmlformats.org/officeDocument/2006/relationships/slide" Target="slides/slide50.xml"/><Relationship Id="rId116" Type="http://schemas.openxmlformats.org/officeDocument/2006/relationships/slide" Target="slides/slide99.xml"/><Relationship Id="rId137" Type="http://schemas.openxmlformats.org/officeDocument/2006/relationships/slide" Target="slides/slide120.xml"/><Relationship Id="rId158" Type="http://schemas.openxmlformats.org/officeDocument/2006/relationships/slide" Target="slides/slide141.xml"/><Relationship Id="rId20" Type="http://schemas.openxmlformats.org/officeDocument/2006/relationships/slide" Target="slides/slide3.xml"/><Relationship Id="rId41" Type="http://schemas.openxmlformats.org/officeDocument/2006/relationships/slide" Target="slides/slide24.xml"/><Relationship Id="rId62" Type="http://schemas.openxmlformats.org/officeDocument/2006/relationships/slide" Target="slides/slide45.xml"/><Relationship Id="rId83" Type="http://schemas.openxmlformats.org/officeDocument/2006/relationships/slide" Target="slides/slide66.xml"/><Relationship Id="rId88" Type="http://schemas.openxmlformats.org/officeDocument/2006/relationships/slide" Target="slides/slide71.xml"/><Relationship Id="rId111" Type="http://schemas.openxmlformats.org/officeDocument/2006/relationships/slide" Target="slides/slide94.xml"/><Relationship Id="rId132" Type="http://schemas.openxmlformats.org/officeDocument/2006/relationships/slide" Target="slides/slide115.xml"/><Relationship Id="rId153" Type="http://schemas.openxmlformats.org/officeDocument/2006/relationships/slide" Target="slides/slide136.xml"/><Relationship Id="rId174" Type="http://schemas.openxmlformats.org/officeDocument/2006/relationships/slide" Target="slides/slide157.xml"/><Relationship Id="rId179" Type="http://schemas.openxmlformats.org/officeDocument/2006/relationships/slide" Target="slides/slide162.xml"/><Relationship Id="rId195" Type="http://schemas.openxmlformats.org/officeDocument/2006/relationships/slide" Target="slides/slide178.xml"/><Relationship Id="rId209" Type="http://schemas.openxmlformats.org/officeDocument/2006/relationships/slide" Target="slides/slide192.xml"/><Relationship Id="rId190" Type="http://schemas.openxmlformats.org/officeDocument/2006/relationships/slide" Target="slides/slide173.xml"/><Relationship Id="rId204" Type="http://schemas.openxmlformats.org/officeDocument/2006/relationships/slide" Target="slides/slide187.xml"/><Relationship Id="rId220" Type="http://schemas.openxmlformats.org/officeDocument/2006/relationships/font" Target="fonts/font2.fntdata"/><Relationship Id="rId225" Type="http://schemas.openxmlformats.org/officeDocument/2006/relationships/font" Target="fonts/font7.fntdata"/><Relationship Id="rId15" Type="http://schemas.openxmlformats.org/officeDocument/2006/relationships/slideMaster" Target="slideMasters/slideMaster15.xml"/><Relationship Id="rId36" Type="http://schemas.openxmlformats.org/officeDocument/2006/relationships/slide" Target="slides/slide19.xml"/><Relationship Id="rId57" Type="http://schemas.openxmlformats.org/officeDocument/2006/relationships/slide" Target="slides/slide40.xml"/><Relationship Id="rId106" Type="http://schemas.openxmlformats.org/officeDocument/2006/relationships/slide" Target="slides/slide89.xml"/><Relationship Id="rId127" Type="http://schemas.openxmlformats.org/officeDocument/2006/relationships/slide" Target="slides/slide110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14.xml"/><Relationship Id="rId52" Type="http://schemas.openxmlformats.org/officeDocument/2006/relationships/slide" Target="slides/slide35.xml"/><Relationship Id="rId73" Type="http://schemas.openxmlformats.org/officeDocument/2006/relationships/slide" Target="slides/slide56.xml"/><Relationship Id="rId78" Type="http://schemas.openxmlformats.org/officeDocument/2006/relationships/slide" Target="slides/slide61.xml"/><Relationship Id="rId94" Type="http://schemas.openxmlformats.org/officeDocument/2006/relationships/slide" Target="slides/slide77.xml"/><Relationship Id="rId99" Type="http://schemas.openxmlformats.org/officeDocument/2006/relationships/slide" Target="slides/slide82.xml"/><Relationship Id="rId101" Type="http://schemas.openxmlformats.org/officeDocument/2006/relationships/slide" Target="slides/slide84.xml"/><Relationship Id="rId122" Type="http://schemas.openxmlformats.org/officeDocument/2006/relationships/slide" Target="slides/slide105.xml"/><Relationship Id="rId143" Type="http://schemas.openxmlformats.org/officeDocument/2006/relationships/slide" Target="slides/slide126.xml"/><Relationship Id="rId148" Type="http://schemas.openxmlformats.org/officeDocument/2006/relationships/slide" Target="slides/slide131.xml"/><Relationship Id="rId164" Type="http://schemas.openxmlformats.org/officeDocument/2006/relationships/slide" Target="slides/slide147.xml"/><Relationship Id="rId169" Type="http://schemas.openxmlformats.org/officeDocument/2006/relationships/slide" Target="slides/slide152.xml"/><Relationship Id="rId185" Type="http://schemas.openxmlformats.org/officeDocument/2006/relationships/slide" Target="slides/slide168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80" Type="http://schemas.openxmlformats.org/officeDocument/2006/relationships/slide" Target="slides/slide163.xml"/><Relationship Id="rId210" Type="http://schemas.openxmlformats.org/officeDocument/2006/relationships/slide" Target="slides/slide193.xml"/><Relationship Id="rId215" Type="http://schemas.openxmlformats.org/officeDocument/2006/relationships/slide" Target="slides/slide198.xml"/><Relationship Id="rId26" Type="http://schemas.openxmlformats.org/officeDocument/2006/relationships/slide" Target="slides/slide9.xml"/><Relationship Id="rId231" Type="http://schemas.openxmlformats.org/officeDocument/2006/relationships/commentAuthors" Target="commentAuthors.xml"/><Relationship Id="rId47" Type="http://schemas.openxmlformats.org/officeDocument/2006/relationships/slide" Target="slides/slide30.xml"/><Relationship Id="rId68" Type="http://schemas.openxmlformats.org/officeDocument/2006/relationships/slide" Target="slides/slide51.xml"/><Relationship Id="rId89" Type="http://schemas.openxmlformats.org/officeDocument/2006/relationships/slide" Target="slides/slide72.xml"/><Relationship Id="rId112" Type="http://schemas.openxmlformats.org/officeDocument/2006/relationships/slide" Target="slides/slide95.xml"/><Relationship Id="rId133" Type="http://schemas.openxmlformats.org/officeDocument/2006/relationships/slide" Target="slides/slide116.xml"/><Relationship Id="rId154" Type="http://schemas.openxmlformats.org/officeDocument/2006/relationships/slide" Target="slides/slide137.xml"/><Relationship Id="rId175" Type="http://schemas.openxmlformats.org/officeDocument/2006/relationships/slide" Target="slides/slide158.xml"/><Relationship Id="rId196" Type="http://schemas.openxmlformats.org/officeDocument/2006/relationships/slide" Target="slides/slide179.xml"/><Relationship Id="rId200" Type="http://schemas.openxmlformats.org/officeDocument/2006/relationships/slide" Target="slides/slide183.xml"/><Relationship Id="rId16" Type="http://schemas.openxmlformats.org/officeDocument/2006/relationships/slideMaster" Target="slideMasters/slideMaster16.xml"/><Relationship Id="rId221" Type="http://schemas.openxmlformats.org/officeDocument/2006/relationships/font" Target="fonts/font3.fntdata"/><Relationship Id="rId37" Type="http://schemas.openxmlformats.org/officeDocument/2006/relationships/slide" Target="slides/slide20.xml"/><Relationship Id="rId58" Type="http://schemas.openxmlformats.org/officeDocument/2006/relationships/slide" Target="slides/slide41.xml"/><Relationship Id="rId79" Type="http://schemas.openxmlformats.org/officeDocument/2006/relationships/slide" Target="slides/slide62.xml"/><Relationship Id="rId102" Type="http://schemas.openxmlformats.org/officeDocument/2006/relationships/slide" Target="slides/slide85.xml"/><Relationship Id="rId123" Type="http://schemas.openxmlformats.org/officeDocument/2006/relationships/slide" Target="slides/slide106.xml"/><Relationship Id="rId144" Type="http://schemas.openxmlformats.org/officeDocument/2006/relationships/slide" Target="slides/slide127.xml"/><Relationship Id="rId90" Type="http://schemas.openxmlformats.org/officeDocument/2006/relationships/slide" Target="slides/slide73.xml"/><Relationship Id="rId165" Type="http://schemas.openxmlformats.org/officeDocument/2006/relationships/slide" Target="slides/slide148.xml"/><Relationship Id="rId186" Type="http://schemas.openxmlformats.org/officeDocument/2006/relationships/slide" Target="slides/slide169.xml"/><Relationship Id="rId211" Type="http://schemas.openxmlformats.org/officeDocument/2006/relationships/slide" Target="slides/slide194.xml"/><Relationship Id="rId232" Type="http://schemas.openxmlformats.org/officeDocument/2006/relationships/presProps" Target="presProps.xml"/><Relationship Id="rId27" Type="http://schemas.openxmlformats.org/officeDocument/2006/relationships/slide" Target="slides/slide10.xml"/><Relationship Id="rId48" Type="http://schemas.openxmlformats.org/officeDocument/2006/relationships/slide" Target="slides/slide31.xml"/><Relationship Id="rId69" Type="http://schemas.openxmlformats.org/officeDocument/2006/relationships/slide" Target="slides/slide52.xml"/><Relationship Id="rId113" Type="http://schemas.openxmlformats.org/officeDocument/2006/relationships/slide" Target="slides/slide96.xml"/><Relationship Id="rId134" Type="http://schemas.openxmlformats.org/officeDocument/2006/relationships/slide" Target="slides/slide11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>
            <a:extLst>
              <a:ext uri="{FF2B5EF4-FFF2-40B4-BE49-F238E27FC236}">
                <a16:creationId xmlns:a16="http://schemas.microsoft.com/office/drawing/2014/main" id="{D7807163-6C2D-4247-BD0F-FAC90D4FD83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5EE0371F-BF61-4158-8B35-4A201348E37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229108C8-7B44-434C-A6C3-C4953C2AD32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B387CE-21AE-4C10-BE6B-50C9207B5792}" type="slidenum">
              <a:rPr lang="pl-PL" smtClean="0">
                <a:latin typeface="Roboto" panose="02000000000000000000" pitchFamily="2" charset="0"/>
              </a:rPr>
              <a:t>‹#›</a:t>
            </a:fld>
            <a:endParaRPr lang="pl-PL" dirty="0"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486630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Roboto" panose="02000000000000000000" pitchFamily="2" charset="0"/>
              </a:defRPr>
            </a:lvl1pPr>
          </a:lstStyle>
          <a:p>
            <a:fld id="{A167D900-4973-DE45-A046-32A16BABB198}" type="datetimeFigureOut">
              <a:rPr lang="pl-PL" smtClean="0"/>
              <a:pPr/>
              <a:t>25.09.2024</a:t>
            </a:fld>
            <a:endParaRPr lang="pl-PL" dirty="0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 dirty="0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pl-PL" dirty="0"/>
              <a:t>Edytuj style wzorca tekstu
Drugi poziom
Trzeci poziom
Czwarty poziom
Piąty poziom</a:t>
            </a: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Roboto" panose="02000000000000000000" pitchFamily="2" charset="0"/>
              </a:defRPr>
            </a:lvl1pPr>
          </a:lstStyle>
          <a:p>
            <a:fld id="{A1716EBE-21E5-844E-BDEB-228A0F691529}" type="slidenum">
              <a:rPr lang="pl-PL" smtClean="0"/>
              <a:pPr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5018255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Roboto" panose="02000000000000000000" pitchFamily="2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1.xml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1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1.xml"/></Relationships>
</file>

<file path=ppt/slideLayouts/_rels/slideLayout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1.xml"/></Relationships>
</file>

<file path=ppt/slideLayouts/_rels/slideLayout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1.xml"/></Relationships>
</file>

<file path=ppt/slideLayouts/_rels/slideLayout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1.xml"/></Relationships>
</file>

<file path=ppt/slideLayouts/_rels/slideLayout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1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2.xml"/></Relationships>
</file>

<file path=ppt/slideLayouts/_rels/slideLayout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2.xml"/></Relationships>
</file>

<file path=ppt/slideLayouts/_rels/slideLayout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2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2.xml"/></Relationships>
</file>

<file path=ppt/slideLayouts/_rels/slideLayout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2.xml"/></Relationships>
</file>

<file path=ppt/slideLayouts/_rels/slideLayout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2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5.xml"/></Relationships>
</file>

<file path=ppt/slideLayouts/_rels/slideLayout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5.xml"/></Relationships>
</file>

<file path=ppt/slideLayouts/_rels/slideLayout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5.xml"/></Relationships>
</file>

<file path=ppt/slideLayouts/_rels/slideLayout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5.xml"/></Relationships>
</file>

<file path=ppt/slideLayouts/_rels/slideLayout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5.xml"/></Relationships>
</file>

<file path=ppt/slideLayouts/_rels/slideLayout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5.xml"/></Relationships>
</file>

<file path=ppt/slideLayouts/_rels/slideLayout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5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7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1038" y="1355735"/>
            <a:ext cx="5991225" cy="2129907"/>
          </a:xfrm>
        </p:spPr>
        <p:txBody>
          <a:bodyPr lIns="0" anchor="b">
            <a:normAutofit/>
          </a:bodyPr>
          <a:lstStyle>
            <a:lvl1pPr algn="l">
              <a:lnSpc>
                <a:spcPct val="100000"/>
              </a:lnSpc>
              <a:defRPr sz="3600" spc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the </a:t>
            </a:r>
            <a:r>
              <a:rPr lang="pl-PL" dirty="0" err="1"/>
              <a:t>title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of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1037" y="3641896"/>
            <a:ext cx="5991226" cy="1578262"/>
          </a:xfrm>
        </p:spPr>
        <p:txBody>
          <a:bodyPr lIns="0">
            <a:normAutofit/>
          </a:bodyPr>
          <a:lstStyle>
            <a:lvl1pPr marL="0" indent="0" algn="l">
              <a:lnSpc>
                <a:spcPct val="120000"/>
              </a:lnSpc>
              <a:buNone/>
              <a:defRPr sz="24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 dirty="0"/>
              <a:t>Insert a </a:t>
            </a:r>
            <a:r>
              <a:rPr lang="pl-PL" dirty="0" err="1"/>
              <a:t>subtitle</a:t>
            </a:r>
            <a:r>
              <a:rPr lang="pl-PL" dirty="0"/>
              <a:t> of the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137025" y="6353634"/>
            <a:ext cx="2533651" cy="365125"/>
          </a:xfrm>
        </p:spPr>
        <p:txBody>
          <a:bodyPr lIns="0"/>
          <a:lstStyle>
            <a:lvl1pPr algn="just"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25.09.2024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57300" y="6356350"/>
            <a:ext cx="2649538" cy="365125"/>
          </a:xfrm>
        </p:spPr>
        <p:txBody>
          <a:bodyPr lIns="0"/>
          <a:lstStyle>
            <a:lvl1pPr algn="l"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1038" y="6353634"/>
            <a:ext cx="460376" cy="365125"/>
          </a:xfrm>
        </p:spPr>
        <p:txBody>
          <a:bodyPr lIns="0" rIns="90000"/>
          <a:lstStyle>
            <a:lvl1pPr algn="l"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15" name="Symbol zastępczy tekstu 18">
            <a:extLst>
              <a:ext uri="{FF2B5EF4-FFF2-40B4-BE49-F238E27FC236}">
                <a16:creationId xmlns:a16="http://schemas.microsoft.com/office/drawing/2014/main" id="{E4C041C5-A23D-BF49-ACE2-591DB804D85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1037" y="5733020"/>
            <a:ext cx="5991226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6" name="Symbol zastępczy tekstu 18">
            <a:extLst>
              <a:ext uri="{FF2B5EF4-FFF2-40B4-BE49-F238E27FC236}">
                <a16:creationId xmlns:a16="http://schemas.microsoft.com/office/drawing/2014/main" id="{F115A403-52C8-D640-869D-1F02E3166C2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8213" y="5271355"/>
            <a:ext cx="5994049" cy="461665"/>
          </a:xfrm>
        </p:spPr>
        <p:txBody>
          <a:bodyPr lIns="0">
            <a:normAutofit/>
          </a:bodyPr>
          <a:lstStyle>
            <a:lvl1pPr marL="0" indent="0">
              <a:buNone/>
              <a:defRPr lang="pl-PL" sz="1800" b="1" kern="120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1" name="Symbol zastępczy obrazu 13">
            <a:extLst>
              <a:ext uri="{FF2B5EF4-FFF2-40B4-BE49-F238E27FC236}">
                <a16:creationId xmlns:a16="http://schemas.microsoft.com/office/drawing/2014/main" id="{182E2556-A302-8245-AB8C-8C3274F3B5E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593013" y="0"/>
            <a:ext cx="4598988" cy="6858000"/>
          </a:xfrm>
          <a:custGeom>
            <a:avLst/>
            <a:gdLst>
              <a:gd name="connsiteX0" fmla="*/ 902623 w 4598988"/>
              <a:gd name="connsiteY0" fmla="*/ 0 h 6858000"/>
              <a:gd name="connsiteX1" fmla="*/ 4598988 w 4598988"/>
              <a:gd name="connsiteY1" fmla="*/ 0 h 6858000"/>
              <a:gd name="connsiteX2" fmla="*/ 4598988 w 4598988"/>
              <a:gd name="connsiteY2" fmla="*/ 6858000 h 6858000"/>
              <a:gd name="connsiteX3" fmla="*/ 0 w 4598988"/>
              <a:gd name="connsiteY3" fmla="*/ 6858000 h 6858000"/>
              <a:gd name="connsiteX4" fmla="*/ 0 w 4598988"/>
              <a:gd name="connsiteY4" fmla="*/ 902623 h 6858000"/>
              <a:gd name="connsiteX5" fmla="*/ 4659 w 4598988"/>
              <a:gd name="connsiteY5" fmla="*/ 810353 h 6858000"/>
              <a:gd name="connsiteX6" fmla="*/ 810353 w 45989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98988" h="6858000">
                <a:moveTo>
                  <a:pt x="902623" y="0"/>
                </a:moveTo>
                <a:lnTo>
                  <a:pt x="4598988" y="0"/>
                </a:lnTo>
                <a:lnTo>
                  <a:pt x="4598988" y="6858000"/>
                </a:lnTo>
                <a:lnTo>
                  <a:pt x="0" y="6858000"/>
                </a:lnTo>
                <a:lnTo>
                  <a:pt x="0" y="902623"/>
                </a:lnTo>
                <a:lnTo>
                  <a:pt x="4659" y="810353"/>
                </a:lnTo>
                <a:cubicBezTo>
                  <a:pt x="47802" y="385533"/>
                  <a:pt x="385533" y="47802"/>
                  <a:pt x="810353" y="4659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pic>
        <p:nvPicPr>
          <p:cNvPr id="7" name="Obraz 7">
            <a:extLst>
              <a:ext uri="{FF2B5EF4-FFF2-40B4-BE49-F238E27FC236}">
                <a16:creationId xmlns:a16="http://schemas.microsoft.com/office/drawing/2014/main" id="{94A6637F-F14C-BE28-F719-4FF06239AD2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63" y="765175"/>
            <a:ext cx="15240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285629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am [3] - Full Wid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25.09.2024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4" name="Symbol zastępczy obrazu 16">
            <a:extLst>
              <a:ext uri="{FF2B5EF4-FFF2-40B4-BE49-F238E27FC236}">
                <a16:creationId xmlns:a16="http://schemas.microsoft.com/office/drawing/2014/main" id="{86931452-4549-0B4D-966C-6B43CBFF40C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75930" y="1484784"/>
            <a:ext cx="3222000" cy="267211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25" name="Symbol zastępczy obrazu 16">
            <a:extLst>
              <a:ext uri="{FF2B5EF4-FFF2-40B4-BE49-F238E27FC236}">
                <a16:creationId xmlns:a16="http://schemas.microsoft.com/office/drawing/2014/main" id="{C6FDA77A-7BE0-8A48-B7FF-ADFF59AFDC61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485000" y="1484784"/>
            <a:ext cx="3222000" cy="267211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26" name="Symbol zastępczy obrazu 16">
            <a:extLst>
              <a:ext uri="{FF2B5EF4-FFF2-40B4-BE49-F238E27FC236}">
                <a16:creationId xmlns:a16="http://schemas.microsoft.com/office/drawing/2014/main" id="{9AC037A9-97E5-FC4F-B9BB-E0ACE3BD8B2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294070" y="1481162"/>
            <a:ext cx="3222000" cy="267211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40" name="Symbol zastępczy tekstu 27">
            <a:extLst>
              <a:ext uri="{FF2B5EF4-FFF2-40B4-BE49-F238E27FC236}">
                <a16:creationId xmlns:a16="http://schemas.microsoft.com/office/drawing/2014/main" id="{D840B54D-F0BA-4B72-B371-1666F18047D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5248" y="5368537"/>
            <a:ext cx="3222000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1" name="Symbol zastępczy tekstu 27">
            <a:extLst>
              <a:ext uri="{FF2B5EF4-FFF2-40B4-BE49-F238E27FC236}">
                <a16:creationId xmlns:a16="http://schemas.microsoft.com/office/drawing/2014/main" id="{F13438FF-D31F-45E8-B419-B1F90FDBD96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485000" y="5368538"/>
            <a:ext cx="3222000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42" name="Łącznik prosty 41">
            <a:extLst>
              <a:ext uri="{FF2B5EF4-FFF2-40B4-BE49-F238E27FC236}">
                <a16:creationId xmlns:a16="http://schemas.microsoft.com/office/drawing/2014/main" id="{F0AC3713-E8A2-4E48-B3C1-702C8E180485}"/>
              </a:ext>
            </a:extLst>
          </p:cNvPr>
          <p:cNvCxnSpPr>
            <a:cxnSpLocks/>
          </p:cNvCxnSpPr>
          <p:nvPr userDrawn="1"/>
        </p:nvCxnSpPr>
        <p:spPr>
          <a:xfrm flipH="1">
            <a:off x="1719986" y="5292908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Łącznik prosty 42">
            <a:extLst>
              <a:ext uri="{FF2B5EF4-FFF2-40B4-BE49-F238E27FC236}">
                <a16:creationId xmlns:a16="http://schemas.microsoft.com/office/drawing/2014/main" id="{71F5005F-6F68-4BDE-9585-441B5A77AFB6}"/>
              </a:ext>
            </a:extLst>
          </p:cNvPr>
          <p:cNvCxnSpPr>
            <a:cxnSpLocks/>
          </p:cNvCxnSpPr>
          <p:nvPr userDrawn="1"/>
        </p:nvCxnSpPr>
        <p:spPr>
          <a:xfrm flipH="1">
            <a:off x="5529056" y="5285054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Symbol zastępczy tekstu 27">
            <a:extLst>
              <a:ext uri="{FF2B5EF4-FFF2-40B4-BE49-F238E27FC236}">
                <a16:creationId xmlns:a16="http://schemas.microsoft.com/office/drawing/2014/main" id="{A0DB7AA0-EB56-4C32-9313-6F314BF2875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15292" y="5368538"/>
            <a:ext cx="3222000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45" name="Łącznik prosty 44">
            <a:extLst>
              <a:ext uri="{FF2B5EF4-FFF2-40B4-BE49-F238E27FC236}">
                <a16:creationId xmlns:a16="http://schemas.microsoft.com/office/drawing/2014/main" id="{DC256FFE-646A-4CF4-86D5-55228F83AA8E}"/>
              </a:ext>
            </a:extLst>
          </p:cNvPr>
          <p:cNvCxnSpPr>
            <a:cxnSpLocks/>
          </p:cNvCxnSpPr>
          <p:nvPr userDrawn="1"/>
        </p:nvCxnSpPr>
        <p:spPr>
          <a:xfrm flipH="1">
            <a:off x="9338501" y="5285054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Symbol zastępczy tekstu 3">
            <a:extLst>
              <a:ext uri="{FF2B5EF4-FFF2-40B4-BE49-F238E27FC236}">
                <a16:creationId xmlns:a16="http://schemas.microsoft.com/office/drawing/2014/main" id="{AA310FFD-A5E1-4032-8E2B-4636BB012D4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85248" y="4315527"/>
            <a:ext cx="3222000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47" name="Symbol zastępczy tekstu 3">
            <a:extLst>
              <a:ext uri="{FF2B5EF4-FFF2-40B4-BE49-F238E27FC236}">
                <a16:creationId xmlns:a16="http://schemas.microsoft.com/office/drawing/2014/main" id="{656814B5-23D1-43CE-8624-356E353EBCD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485000" y="4315527"/>
            <a:ext cx="3222000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48" name="Symbol zastępczy tekstu 3">
            <a:extLst>
              <a:ext uri="{FF2B5EF4-FFF2-40B4-BE49-F238E27FC236}">
                <a16:creationId xmlns:a16="http://schemas.microsoft.com/office/drawing/2014/main" id="{4647B6C3-6B96-4B05-863C-844A7831905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03763" y="4315527"/>
            <a:ext cx="3222000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cxnSp>
        <p:nvCxnSpPr>
          <p:cNvPr id="19" name="Łącznik prosty 18">
            <a:extLst>
              <a:ext uri="{FF2B5EF4-FFF2-40B4-BE49-F238E27FC236}">
                <a16:creationId xmlns:a16="http://schemas.microsoft.com/office/drawing/2014/main" id="{8079389E-FE67-F041-AE8D-68CD6FD97A68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4302575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73188" y="1772816"/>
            <a:ext cx="5299075" cy="2684992"/>
          </a:xfrm>
        </p:spPr>
        <p:txBody>
          <a:bodyPr anchor="b">
            <a:normAutofit/>
          </a:bodyPr>
          <a:lstStyle>
            <a:lvl1pPr>
              <a:defRPr lang="pl-PL" sz="4000" b="0" kern="1200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r>
              <a:rPr lang="en-US" dirty="0"/>
              <a:t>Insert quote here. </a:t>
            </a:r>
            <a:br>
              <a:rPr lang="pl-PL" dirty="0"/>
            </a:br>
            <a:r>
              <a:rPr lang="en-US" dirty="0"/>
              <a:t>You can also add </a:t>
            </a:r>
            <a:br>
              <a:rPr lang="pl-PL" dirty="0"/>
            </a:br>
            <a:r>
              <a:rPr lang="en-US" dirty="0"/>
              <a:t>a background picture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373188" y="4573009"/>
            <a:ext cx="5299075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– Insert the author of the quote</a:t>
            </a:r>
            <a:endParaRPr lang="pl-PL" dirty="0"/>
          </a:p>
        </p:txBody>
      </p:sp>
      <p:sp>
        <p:nvSpPr>
          <p:cNvPr id="24" name="Dowolny kształt: kształt 23">
            <a:extLst>
              <a:ext uri="{FF2B5EF4-FFF2-40B4-BE49-F238E27FC236}">
                <a16:creationId xmlns:a16="http://schemas.microsoft.com/office/drawing/2014/main" id="{E3E07910-C3DF-4C1F-AA91-0A9F8B2A42FA}"/>
              </a:ext>
            </a:extLst>
          </p:cNvPr>
          <p:cNvSpPr/>
          <p:nvPr userDrawn="1"/>
        </p:nvSpPr>
        <p:spPr>
          <a:xfrm rot="5400000">
            <a:off x="397303" y="650244"/>
            <a:ext cx="1719995" cy="1152525"/>
          </a:xfrm>
          <a:custGeom>
            <a:avLst/>
            <a:gdLst>
              <a:gd name="connsiteX0" fmla="*/ 0 w 1719995"/>
              <a:gd name="connsiteY0" fmla="*/ 1152525 h 1152525"/>
              <a:gd name="connsiteX1" fmla="*/ 0 w 1719995"/>
              <a:gd name="connsiteY1" fmla="*/ 0 h 1152525"/>
              <a:gd name="connsiteX2" fmla="*/ 594603 w 1719995"/>
              <a:gd name="connsiteY2" fmla="*/ 0 h 1152525"/>
              <a:gd name="connsiteX3" fmla="*/ 594603 w 1719995"/>
              <a:gd name="connsiteY3" fmla="*/ 3527 h 1152525"/>
              <a:gd name="connsiteX4" fmla="*/ 649641 w 1719995"/>
              <a:gd name="connsiteY4" fmla="*/ 6415 h 1152525"/>
              <a:gd name="connsiteX5" fmla="*/ 1719995 w 1719995"/>
              <a:gd name="connsiteY5" fmla="*/ 1152029 h 1152525"/>
              <a:gd name="connsiteX6" fmla="*/ 1143981 w 1719995"/>
              <a:gd name="connsiteY6" fmla="*/ 1152029 h 1152525"/>
              <a:gd name="connsiteX7" fmla="*/ 649936 w 1719995"/>
              <a:gd name="connsiteY7" fmla="*/ 588125 h 1152525"/>
              <a:gd name="connsiteX8" fmla="*/ 594603 w 1719995"/>
              <a:gd name="connsiteY8" fmla="*/ 582759 h 1152525"/>
              <a:gd name="connsiteX9" fmla="*/ 594603 w 1719995"/>
              <a:gd name="connsiteY9" fmla="*/ 1152525 h 1152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19995" h="1152525">
                <a:moveTo>
                  <a:pt x="0" y="1152525"/>
                </a:moveTo>
                <a:lnTo>
                  <a:pt x="0" y="0"/>
                </a:lnTo>
                <a:lnTo>
                  <a:pt x="594603" y="0"/>
                </a:lnTo>
                <a:lnTo>
                  <a:pt x="594603" y="3527"/>
                </a:lnTo>
                <a:lnTo>
                  <a:pt x="649641" y="6415"/>
                </a:lnTo>
                <a:cubicBezTo>
                  <a:pt x="1251490" y="67499"/>
                  <a:pt x="1719995" y="557306"/>
                  <a:pt x="1719995" y="1152029"/>
                </a:cubicBezTo>
                <a:lnTo>
                  <a:pt x="1143981" y="1152029"/>
                </a:lnTo>
                <a:cubicBezTo>
                  <a:pt x="1143981" y="874461"/>
                  <a:pt x="932145" y="642606"/>
                  <a:pt x="649936" y="588125"/>
                </a:cubicBezTo>
                <a:lnTo>
                  <a:pt x="594603" y="582759"/>
                </a:lnTo>
                <a:lnTo>
                  <a:pt x="594603" y="1152525"/>
                </a:lnTo>
                <a:close/>
              </a:path>
            </a:pathLst>
          </a:custGeom>
          <a:solidFill>
            <a:schemeClr val="bg1"/>
          </a:solidFill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2700000" scaled="1"/>
              <a:tileRect/>
            </a:gradFill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41300" b="0" i="0" cap="none" spc="0" dirty="0">
              <a:ln w="25400">
                <a:gradFill>
                  <a:gsLst>
                    <a:gs pos="0">
                      <a:schemeClr val="accent1"/>
                    </a:gs>
                    <a:gs pos="100000">
                      <a:schemeClr val="tx2"/>
                    </a:gs>
                  </a:gsLst>
                  <a:lin ang="5400000" scaled="1"/>
                </a:gradFill>
              </a:ln>
              <a:solidFill>
                <a:schemeClr val="bg2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25" name="Dowolny kształt: kształt 24">
            <a:extLst>
              <a:ext uri="{FF2B5EF4-FFF2-40B4-BE49-F238E27FC236}">
                <a16:creationId xmlns:a16="http://schemas.microsoft.com/office/drawing/2014/main" id="{14E3B80F-7E44-40BE-AFE2-9E2D440FC66F}"/>
              </a:ext>
            </a:extLst>
          </p:cNvPr>
          <p:cNvSpPr/>
          <p:nvPr userDrawn="1"/>
        </p:nvSpPr>
        <p:spPr>
          <a:xfrm rot="5400000">
            <a:off x="1780016" y="650244"/>
            <a:ext cx="1719995" cy="1152525"/>
          </a:xfrm>
          <a:custGeom>
            <a:avLst/>
            <a:gdLst>
              <a:gd name="connsiteX0" fmla="*/ 0 w 1719995"/>
              <a:gd name="connsiteY0" fmla="*/ 1152525 h 1152525"/>
              <a:gd name="connsiteX1" fmla="*/ 0 w 1719995"/>
              <a:gd name="connsiteY1" fmla="*/ 0 h 1152525"/>
              <a:gd name="connsiteX2" fmla="*/ 594603 w 1719995"/>
              <a:gd name="connsiteY2" fmla="*/ 0 h 1152525"/>
              <a:gd name="connsiteX3" fmla="*/ 594603 w 1719995"/>
              <a:gd name="connsiteY3" fmla="*/ 3527 h 1152525"/>
              <a:gd name="connsiteX4" fmla="*/ 649641 w 1719995"/>
              <a:gd name="connsiteY4" fmla="*/ 6415 h 1152525"/>
              <a:gd name="connsiteX5" fmla="*/ 1719995 w 1719995"/>
              <a:gd name="connsiteY5" fmla="*/ 1152029 h 1152525"/>
              <a:gd name="connsiteX6" fmla="*/ 1143981 w 1719995"/>
              <a:gd name="connsiteY6" fmla="*/ 1152029 h 1152525"/>
              <a:gd name="connsiteX7" fmla="*/ 649936 w 1719995"/>
              <a:gd name="connsiteY7" fmla="*/ 588125 h 1152525"/>
              <a:gd name="connsiteX8" fmla="*/ 594603 w 1719995"/>
              <a:gd name="connsiteY8" fmla="*/ 582759 h 1152525"/>
              <a:gd name="connsiteX9" fmla="*/ 594603 w 1719995"/>
              <a:gd name="connsiteY9" fmla="*/ 1152525 h 1152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19995" h="1152525">
                <a:moveTo>
                  <a:pt x="0" y="1152525"/>
                </a:moveTo>
                <a:lnTo>
                  <a:pt x="0" y="0"/>
                </a:lnTo>
                <a:lnTo>
                  <a:pt x="594603" y="0"/>
                </a:lnTo>
                <a:lnTo>
                  <a:pt x="594603" y="3527"/>
                </a:lnTo>
                <a:lnTo>
                  <a:pt x="649641" y="6415"/>
                </a:lnTo>
                <a:cubicBezTo>
                  <a:pt x="1251490" y="67499"/>
                  <a:pt x="1719995" y="557306"/>
                  <a:pt x="1719995" y="1152029"/>
                </a:cubicBezTo>
                <a:lnTo>
                  <a:pt x="1143981" y="1152029"/>
                </a:lnTo>
                <a:cubicBezTo>
                  <a:pt x="1143981" y="874461"/>
                  <a:pt x="932145" y="642606"/>
                  <a:pt x="649936" y="588125"/>
                </a:cubicBezTo>
                <a:lnTo>
                  <a:pt x="594603" y="582759"/>
                </a:lnTo>
                <a:lnTo>
                  <a:pt x="594603" y="1152525"/>
                </a:lnTo>
                <a:close/>
              </a:path>
            </a:pathLst>
          </a:custGeom>
          <a:solidFill>
            <a:schemeClr val="bg1"/>
          </a:solidFill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2700000" scaled="1"/>
              <a:tileRect/>
            </a:gradFill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41300" b="0" i="0" cap="none" spc="0" dirty="0">
              <a:ln w="25400">
                <a:gradFill>
                  <a:gsLst>
                    <a:gs pos="0">
                      <a:schemeClr val="accent1"/>
                    </a:gs>
                    <a:gs pos="100000">
                      <a:schemeClr val="tx2"/>
                    </a:gs>
                  </a:gsLst>
                  <a:lin ang="5400000" scaled="1"/>
                </a:gradFill>
              </a:ln>
              <a:solidFill>
                <a:schemeClr val="bg2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7" name="Symbol zastępczy obrazu 13">
            <a:extLst>
              <a:ext uri="{FF2B5EF4-FFF2-40B4-BE49-F238E27FC236}">
                <a16:creationId xmlns:a16="http://schemas.microsoft.com/office/drawing/2014/main" id="{A651FAE8-B4BA-5D42-B436-E3BC7B5605E0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7593013" y="0"/>
            <a:ext cx="4598988" cy="6858000"/>
          </a:xfrm>
          <a:custGeom>
            <a:avLst/>
            <a:gdLst>
              <a:gd name="connsiteX0" fmla="*/ 902623 w 4598988"/>
              <a:gd name="connsiteY0" fmla="*/ 0 h 6858000"/>
              <a:gd name="connsiteX1" fmla="*/ 4598988 w 4598988"/>
              <a:gd name="connsiteY1" fmla="*/ 0 h 6858000"/>
              <a:gd name="connsiteX2" fmla="*/ 4598988 w 4598988"/>
              <a:gd name="connsiteY2" fmla="*/ 6858000 h 6858000"/>
              <a:gd name="connsiteX3" fmla="*/ 0 w 4598988"/>
              <a:gd name="connsiteY3" fmla="*/ 6858000 h 6858000"/>
              <a:gd name="connsiteX4" fmla="*/ 0 w 4598988"/>
              <a:gd name="connsiteY4" fmla="*/ 902623 h 6858000"/>
              <a:gd name="connsiteX5" fmla="*/ 4659 w 4598988"/>
              <a:gd name="connsiteY5" fmla="*/ 810353 h 6858000"/>
              <a:gd name="connsiteX6" fmla="*/ 810353 w 45989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98988" h="6858000">
                <a:moveTo>
                  <a:pt x="902623" y="0"/>
                </a:moveTo>
                <a:lnTo>
                  <a:pt x="4598988" y="0"/>
                </a:lnTo>
                <a:lnTo>
                  <a:pt x="4598988" y="6858000"/>
                </a:lnTo>
                <a:lnTo>
                  <a:pt x="0" y="6858000"/>
                </a:lnTo>
                <a:lnTo>
                  <a:pt x="0" y="902623"/>
                </a:lnTo>
                <a:lnTo>
                  <a:pt x="4659" y="810353"/>
                </a:lnTo>
                <a:cubicBezTo>
                  <a:pt x="47802" y="385533"/>
                  <a:pt x="385533" y="47802"/>
                  <a:pt x="810353" y="465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78726688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2CBAFA26-24D7-4C19-8727-D3E71EAEAE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1772816"/>
            <a:ext cx="9445624" cy="2684992"/>
          </a:xfrm>
        </p:spPr>
        <p:txBody>
          <a:bodyPr anchor="b">
            <a:normAutofit/>
          </a:bodyPr>
          <a:lstStyle>
            <a:lvl1pPr>
              <a:defRPr lang="pl-PL" sz="4000" b="1" kern="1200" dirty="0">
                <a:solidFill>
                  <a:schemeClr val="bg2"/>
                </a:solidFill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r>
              <a:rPr lang="en-US" dirty="0"/>
              <a:t>Insert quote here. </a:t>
            </a:r>
            <a:br>
              <a:rPr lang="pl-PL" dirty="0"/>
            </a:br>
            <a:r>
              <a:rPr lang="en-US" dirty="0"/>
              <a:t>You can also add </a:t>
            </a:r>
            <a:br>
              <a:rPr lang="pl-PL" dirty="0"/>
            </a:br>
            <a:r>
              <a:rPr lang="en-US" dirty="0"/>
              <a:t>a background picture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9DFA45EC-B955-4125-9EC5-B223FB11C69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73188" y="4573009"/>
            <a:ext cx="9445625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– Insert the author of the quote</a:t>
            </a:r>
            <a:endParaRPr lang="pl-PL" dirty="0"/>
          </a:p>
        </p:txBody>
      </p:sp>
      <p:sp>
        <p:nvSpPr>
          <p:cNvPr id="15" name="Dowolny kształt: kształt 14">
            <a:extLst>
              <a:ext uri="{FF2B5EF4-FFF2-40B4-BE49-F238E27FC236}">
                <a16:creationId xmlns:a16="http://schemas.microsoft.com/office/drawing/2014/main" id="{AE83D32F-E3B4-499B-89DE-D0DE170DC3DC}"/>
              </a:ext>
            </a:extLst>
          </p:cNvPr>
          <p:cNvSpPr/>
          <p:nvPr userDrawn="1"/>
        </p:nvSpPr>
        <p:spPr>
          <a:xfrm rot="5400000">
            <a:off x="397303" y="650244"/>
            <a:ext cx="1719995" cy="1152525"/>
          </a:xfrm>
          <a:custGeom>
            <a:avLst/>
            <a:gdLst>
              <a:gd name="connsiteX0" fmla="*/ 0 w 1719995"/>
              <a:gd name="connsiteY0" fmla="*/ 1152525 h 1152525"/>
              <a:gd name="connsiteX1" fmla="*/ 0 w 1719995"/>
              <a:gd name="connsiteY1" fmla="*/ 0 h 1152525"/>
              <a:gd name="connsiteX2" fmla="*/ 594603 w 1719995"/>
              <a:gd name="connsiteY2" fmla="*/ 0 h 1152525"/>
              <a:gd name="connsiteX3" fmla="*/ 594603 w 1719995"/>
              <a:gd name="connsiteY3" fmla="*/ 3527 h 1152525"/>
              <a:gd name="connsiteX4" fmla="*/ 649641 w 1719995"/>
              <a:gd name="connsiteY4" fmla="*/ 6415 h 1152525"/>
              <a:gd name="connsiteX5" fmla="*/ 1719995 w 1719995"/>
              <a:gd name="connsiteY5" fmla="*/ 1152029 h 1152525"/>
              <a:gd name="connsiteX6" fmla="*/ 1143981 w 1719995"/>
              <a:gd name="connsiteY6" fmla="*/ 1152029 h 1152525"/>
              <a:gd name="connsiteX7" fmla="*/ 649936 w 1719995"/>
              <a:gd name="connsiteY7" fmla="*/ 588125 h 1152525"/>
              <a:gd name="connsiteX8" fmla="*/ 594603 w 1719995"/>
              <a:gd name="connsiteY8" fmla="*/ 582759 h 1152525"/>
              <a:gd name="connsiteX9" fmla="*/ 594603 w 1719995"/>
              <a:gd name="connsiteY9" fmla="*/ 1152525 h 1152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19995" h="1152525">
                <a:moveTo>
                  <a:pt x="0" y="1152525"/>
                </a:moveTo>
                <a:lnTo>
                  <a:pt x="0" y="0"/>
                </a:lnTo>
                <a:lnTo>
                  <a:pt x="594603" y="0"/>
                </a:lnTo>
                <a:lnTo>
                  <a:pt x="594603" y="3527"/>
                </a:lnTo>
                <a:lnTo>
                  <a:pt x="649641" y="6415"/>
                </a:lnTo>
                <a:cubicBezTo>
                  <a:pt x="1251490" y="67499"/>
                  <a:pt x="1719995" y="557306"/>
                  <a:pt x="1719995" y="1152029"/>
                </a:cubicBezTo>
                <a:lnTo>
                  <a:pt x="1143981" y="1152029"/>
                </a:lnTo>
                <a:cubicBezTo>
                  <a:pt x="1143981" y="874461"/>
                  <a:pt x="932145" y="642606"/>
                  <a:pt x="649936" y="588125"/>
                </a:cubicBezTo>
                <a:lnTo>
                  <a:pt x="594603" y="582759"/>
                </a:lnTo>
                <a:lnTo>
                  <a:pt x="594603" y="1152525"/>
                </a:lnTo>
                <a:close/>
              </a:path>
            </a:pathLst>
          </a:custGeom>
          <a:noFill/>
          <a:ln w="25400">
            <a:solidFill>
              <a:schemeClr val="bg2"/>
            </a:solidFill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41300" b="0" i="0" cap="none" spc="0" dirty="0">
              <a:ln w="25400">
                <a:gradFill>
                  <a:gsLst>
                    <a:gs pos="0">
                      <a:schemeClr val="accent1"/>
                    </a:gs>
                    <a:gs pos="100000">
                      <a:schemeClr val="tx2"/>
                    </a:gs>
                  </a:gsLst>
                  <a:lin ang="5400000" scaled="1"/>
                </a:gradFill>
              </a:ln>
              <a:solidFill>
                <a:schemeClr val="bg2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16" name="Dowolny kształt: kształt 15">
            <a:extLst>
              <a:ext uri="{FF2B5EF4-FFF2-40B4-BE49-F238E27FC236}">
                <a16:creationId xmlns:a16="http://schemas.microsoft.com/office/drawing/2014/main" id="{AD543773-C663-456F-967E-6EF8878BC6DF}"/>
              </a:ext>
            </a:extLst>
          </p:cNvPr>
          <p:cNvSpPr/>
          <p:nvPr userDrawn="1"/>
        </p:nvSpPr>
        <p:spPr>
          <a:xfrm rot="5400000">
            <a:off x="1780016" y="650244"/>
            <a:ext cx="1719995" cy="1152525"/>
          </a:xfrm>
          <a:custGeom>
            <a:avLst/>
            <a:gdLst>
              <a:gd name="connsiteX0" fmla="*/ 0 w 1719995"/>
              <a:gd name="connsiteY0" fmla="*/ 1152525 h 1152525"/>
              <a:gd name="connsiteX1" fmla="*/ 0 w 1719995"/>
              <a:gd name="connsiteY1" fmla="*/ 0 h 1152525"/>
              <a:gd name="connsiteX2" fmla="*/ 594603 w 1719995"/>
              <a:gd name="connsiteY2" fmla="*/ 0 h 1152525"/>
              <a:gd name="connsiteX3" fmla="*/ 594603 w 1719995"/>
              <a:gd name="connsiteY3" fmla="*/ 3527 h 1152525"/>
              <a:gd name="connsiteX4" fmla="*/ 649641 w 1719995"/>
              <a:gd name="connsiteY4" fmla="*/ 6415 h 1152525"/>
              <a:gd name="connsiteX5" fmla="*/ 1719995 w 1719995"/>
              <a:gd name="connsiteY5" fmla="*/ 1152029 h 1152525"/>
              <a:gd name="connsiteX6" fmla="*/ 1143981 w 1719995"/>
              <a:gd name="connsiteY6" fmla="*/ 1152029 h 1152525"/>
              <a:gd name="connsiteX7" fmla="*/ 649936 w 1719995"/>
              <a:gd name="connsiteY7" fmla="*/ 588125 h 1152525"/>
              <a:gd name="connsiteX8" fmla="*/ 594603 w 1719995"/>
              <a:gd name="connsiteY8" fmla="*/ 582759 h 1152525"/>
              <a:gd name="connsiteX9" fmla="*/ 594603 w 1719995"/>
              <a:gd name="connsiteY9" fmla="*/ 1152525 h 1152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19995" h="1152525">
                <a:moveTo>
                  <a:pt x="0" y="1152525"/>
                </a:moveTo>
                <a:lnTo>
                  <a:pt x="0" y="0"/>
                </a:lnTo>
                <a:lnTo>
                  <a:pt x="594603" y="0"/>
                </a:lnTo>
                <a:lnTo>
                  <a:pt x="594603" y="3527"/>
                </a:lnTo>
                <a:lnTo>
                  <a:pt x="649641" y="6415"/>
                </a:lnTo>
                <a:cubicBezTo>
                  <a:pt x="1251490" y="67499"/>
                  <a:pt x="1719995" y="557306"/>
                  <a:pt x="1719995" y="1152029"/>
                </a:cubicBezTo>
                <a:lnTo>
                  <a:pt x="1143981" y="1152029"/>
                </a:lnTo>
                <a:cubicBezTo>
                  <a:pt x="1143981" y="874461"/>
                  <a:pt x="932145" y="642606"/>
                  <a:pt x="649936" y="588125"/>
                </a:cubicBezTo>
                <a:lnTo>
                  <a:pt x="594603" y="582759"/>
                </a:lnTo>
                <a:lnTo>
                  <a:pt x="594603" y="1152525"/>
                </a:lnTo>
                <a:close/>
              </a:path>
            </a:pathLst>
          </a:custGeom>
          <a:noFill/>
          <a:ln w="25400">
            <a:solidFill>
              <a:schemeClr val="bg2"/>
            </a:solidFill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41300" b="0" i="0" cap="none" spc="0" dirty="0">
              <a:ln w="25400">
                <a:gradFill>
                  <a:gsLst>
                    <a:gs pos="0">
                      <a:schemeClr val="accent1"/>
                    </a:gs>
                    <a:gs pos="100000">
                      <a:schemeClr val="tx2"/>
                    </a:gs>
                  </a:gsLst>
                  <a:lin ang="5400000" scaled="1"/>
                </a:gradFill>
              </a:ln>
              <a:solidFill>
                <a:schemeClr val="bg2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8457908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Quote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2CBAFA26-24D7-4C19-8727-D3E71EAEAE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1772816"/>
            <a:ext cx="9445624" cy="2684992"/>
          </a:xfrm>
        </p:spPr>
        <p:txBody>
          <a:bodyPr anchor="b">
            <a:normAutofit/>
          </a:bodyPr>
          <a:lstStyle>
            <a:lvl1pPr>
              <a:defRPr lang="pl-PL" sz="4000" b="1" kern="1200" dirty="0">
                <a:solidFill>
                  <a:schemeClr val="bg2"/>
                </a:solidFill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r>
              <a:rPr lang="en-US" dirty="0"/>
              <a:t>Insert quote here. </a:t>
            </a:r>
            <a:br>
              <a:rPr lang="pl-PL" dirty="0"/>
            </a:br>
            <a:r>
              <a:rPr lang="en-US" dirty="0"/>
              <a:t>You can also add </a:t>
            </a:r>
            <a:br>
              <a:rPr lang="pl-PL" dirty="0"/>
            </a:br>
            <a:r>
              <a:rPr lang="en-US" dirty="0"/>
              <a:t>a background picture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9DFA45EC-B955-4125-9EC5-B223FB11C69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73188" y="4573009"/>
            <a:ext cx="9445625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– Insert the author of the quote</a:t>
            </a:r>
            <a:endParaRPr lang="pl-PL" dirty="0"/>
          </a:p>
        </p:txBody>
      </p:sp>
      <p:sp>
        <p:nvSpPr>
          <p:cNvPr id="15" name="Dowolny kształt: kształt 14">
            <a:extLst>
              <a:ext uri="{FF2B5EF4-FFF2-40B4-BE49-F238E27FC236}">
                <a16:creationId xmlns:a16="http://schemas.microsoft.com/office/drawing/2014/main" id="{AE83D32F-E3B4-499B-89DE-D0DE170DC3DC}"/>
              </a:ext>
            </a:extLst>
          </p:cNvPr>
          <p:cNvSpPr/>
          <p:nvPr userDrawn="1"/>
        </p:nvSpPr>
        <p:spPr>
          <a:xfrm rot="5400000">
            <a:off x="397303" y="650244"/>
            <a:ext cx="1719995" cy="1152525"/>
          </a:xfrm>
          <a:custGeom>
            <a:avLst/>
            <a:gdLst>
              <a:gd name="connsiteX0" fmla="*/ 0 w 1719995"/>
              <a:gd name="connsiteY0" fmla="*/ 1152525 h 1152525"/>
              <a:gd name="connsiteX1" fmla="*/ 0 w 1719995"/>
              <a:gd name="connsiteY1" fmla="*/ 0 h 1152525"/>
              <a:gd name="connsiteX2" fmla="*/ 594603 w 1719995"/>
              <a:gd name="connsiteY2" fmla="*/ 0 h 1152525"/>
              <a:gd name="connsiteX3" fmla="*/ 594603 w 1719995"/>
              <a:gd name="connsiteY3" fmla="*/ 3527 h 1152525"/>
              <a:gd name="connsiteX4" fmla="*/ 649641 w 1719995"/>
              <a:gd name="connsiteY4" fmla="*/ 6415 h 1152525"/>
              <a:gd name="connsiteX5" fmla="*/ 1719995 w 1719995"/>
              <a:gd name="connsiteY5" fmla="*/ 1152029 h 1152525"/>
              <a:gd name="connsiteX6" fmla="*/ 1143981 w 1719995"/>
              <a:gd name="connsiteY6" fmla="*/ 1152029 h 1152525"/>
              <a:gd name="connsiteX7" fmla="*/ 649936 w 1719995"/>
              <a:gd name="connsiteY7" fmla="*/ 588125 h 1152525"/>
              <a:gd name="connsiteX8" fmla="*/ 594603 w 1719995"/>
              <a:gd name="connsiteY8" fmla="*/ 582759 h 1152525"/>
              <a:gd name="connsiteX9" fmla="*/ 594603 w 1719995"/>
              <a:gd name="connsiteY9" fmla="*/ 1152525 h 1152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19995" h="1152525">
                <a:moveTo>
                  <a:pt x="0" y="1152525"/>
                </a:moveTo>
                <a:lnTo>
                  <a:pt x="0" y="0"/>
                </a:lnTo>
                <a:lnTo>
                  <a:pt x="594603" y="0"/>
                </a:lnTo>
                <a:lnTo>
                  <a:pt x="594603" y="3527"/>
                </a:lnTo>
                <a:lnTo>
                  <a:pt x="649641" y="6415"/>
                </a:lnTo>
                <a:cubicBezTo>
                  <a:pt x="1251490" y="67499"/>
                  <a:pt x="1719995" y="557306"/>
                  <a:pt x="1719995" y="1152029"/>
                </a:cubicBezTo>
                <a:lnTo>
                  <a:pt x="1143981" y="1152029"/>
                </a:lnTo>
                <a:cubicBezTo>
                  <a:pt x="1143981" y="874461"/>
                  <a:pt x="932145" y="642606"/>
                  <a:pt x="649936" y="588125"/>
                </a:cubicBezTo>
                <a:lnTo>
                  <a:pt x="594603" y="582759"/>
                </a:lnTo>
                <a:lnTo>
                  <a:pt x="594603" y="1152525"/>
                </a:lnTo>
                <a:close/>
              </a:path>
            </a:pathLst>
          </a:custGeom>
          <a:noFill/>
          <a:ln w="25400">
            <a:solidFill>
              <a:schemeClr val="bg2"/>
            </a:solidFill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41300" b="0" i="0" cap="none" spc="0" dirty="0">
              <a:ln w="25400">
                <a:gradFill>
                  <a:gsLst>
                    <a:gs pos="0">
                      <a:schemeClr val="accent1"/>
                    </a:gs>
                    <a:gs pos="100000">
                      <a:schemeClr val="tx2"/>
                    </a:gs>
                  </a:gsLst>
                  <a:lin ang="5400000" scaled="1"/>
                </a:gradFill>
              </a:ln>
              <a:solidFill>
                <a:schemeClr val="bg2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16" name="Dowolny kształt: kształt 15">
            <a:extLst>
              <a:ext uri="{FF2B5EF4-FFF2-40B4-BE49-F238E27FC236}">
                <a16:creationId xmlns:a16="http://schemas.microsoft.com/office/drawing/2014/main" id="{AD543773-C663-456F-967E-6EF8878BC6DF}"/>
              </a:ext>
            </a:extLst>
          </p:cNvPr>
          <p:cNvSpPr/>
          <p:nvPr userDrawn="1"/>
        </p:nvSpPr>
        <p:spPr>
          <a:xfrm rot="5400000">
            <a:off x="1780016" y="650244"/>
            <a:ext cx="1719995" cy="1152525"/>
          </a:xfrm>
          <a:custGeom>
            <a:avLst/>
            <a:gdLst>
              <a:gd name="connsiteX0" fmla="*/ 0 w 1719995"/>
              <a:gd name="connsiteY0" fmla="*/ 1152525 h 1152525"/>
              <a:gd name="connsiteX1" fmla="*/ 0 w 1719995"/>
              <a:gd name="connsiteY1" fmla="*/ 0 h 1152525"/>
              <a:gd name="connsiteX2" fmla="*/ 594603 w 1719995"/>
              <a:gd name="connsiteY2" fmla="*/ 0 h 1152525"/>
              <a:gd name="connsiteX3" fmla="*/ 594603 w 1719995"/>
              <a:gd name="connsiteY3" fmla="*/ 3527 h 1152525"/>
              <a:gd name="connsiteX4" fmla="*/ 649641 w 1719995"/>
              <a:gd name="connsiteY4" fmla="*/ 6415 h 1152525"/>
              <a:gd name="connsiteX5" fmla="*/ 1719995 w 1719995"/>
              <a:gd name="connsiteY5" fmla="*/ 1152029 h 1152525"/>
              <a:gd name="connsiteX6" fmla="*/ 1143981 w 1719995"/>
              <a:gd name="connsiteY6" fmla="*/ 1152029 h 1152525"/>
              <a:gd name="connsiteX7" fmla="*/ 649936 w 1719995"/>
              <a:gd name="connsiteY7" fmla="*/ 588125 h 1152525"/>
              <a:gd name="connsiteX8" fmla="*/ 594603 w 1719995"/>
              <a:gd name="connsiteY8" fmla="*/ 582759 h 1152525"/>
              <a:gd name="connsiteX9" fmla="*/ 594603 w 1719995"/>
              <a:gd name="connsiteY9" fmla="*/ 1152525 h 1152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19995" h="1152525">
                <a:moveTo>
                  <a:pt x="0" y="1152525"/>
                </a:moveTo>
                <a:lnTo>
                  <a:pt x="0" y="0"/>
                </a:lnTo>
                <a:lnTo>
                  <a:pt x="594603" y="0"/>
                </a:lnTo>
                <a:lnTo>
                  <a:pt x="594603" y="3527"/>
                </a:lnTo>
                <a:lnTo>
                  <a:pt x="649641" y="6415"/>
                </a:lnTo>
                <a:cubicBezTo>
                  <a:pt x="1251490" y="67499"/>
                  <a:pt x="1719995" y="557306"/>
                  <a:pt x="1719995" y="1152029"/>
                </a:cubicBezTo>
                <a:lnTo>
                  <a:pt x="1143981" y="1152029"/>
                </a:lnTo>
                <a:cubicBezTo>
                  <a:pt x="1143981" y="874461"/>
                  <a:pt x="932145" y="642606"/>
                  <a:pt x="649936" y="588125"/>
                </a:cubicBezTo>
                <a:lnTo>
                  <a:pt x="594603" y="582759"/>
                </a:lnTo>
                <a:lnTo>
                  <a:pt x="594603" y="1152525"/>
                </a:lnTo>
                <a:close/>
              </a:path>
            </a:pathLst>
          </a:custGeom>
          <a:noFill/>
          <a:ln w="25400">
            <a:solidFill>
              <a:schemeClr val="bg2"/>
            </a:solidFill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41300" b="0" i="0" cap="none" spc="0" dirty="0">
              <a:ln w="25400">
                <a:gradFill>
                  <a:gsLst>
                    <a:gs pos="0">
                      <a:schemeClr val="accent1"/>
                    </a:gs>
                    <a:gs pos="100000">
                      <a:schemeClr val="tx2"/>
                    </a:gs>
                  </a:gsLst>
                  <a:lin ang="5400000" scaled="1"/>
                </a:gradFill>
              </a:ln>
              <a:solidFill>
                <a:schemeClr val="bg2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5167140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Shape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2CBAFA26-24D7-4C19-8727-D3E71EAEAE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1772816"/>
            <a:ext cx="9445624" cy="2684992"/>
          </a:xfrm>
        </p:spPr>
        <p:txBody>
          <a:bodyPr anchor="b">
            <a:normAutofit/>
          </a:bodyPr>
          <a:lstStyle>
            <a:lvl1pPr>
              <a:defRPr lang="pl-PL" sz="4000" b="1" kern="1200" dirty="0">
                <a:solidFill>
                  <a:schemeClr val="bg2"/>
                </a:solidFill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r>
              <a:rPr lang="en-US" dirty="0"/>
              <a:t>Insert quote here. </a:t>
            </a:r>
            <a:br>
              <a:rPr lang="pl-PL" dirty="0"/>
            </a:br>
            <a:r>
              <a:rPr lang="en-US" dirty="0"/>
              <a:t>You can also add </a:t>
            </a:r>
            <a:br>
              <a:rPr lang="pl-PL" dirty="0"/>
            </a:br>
            <a:r>
              <a:rPr lang="en-US" dirty="0"/>
              <a:t>a background picture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9DFA45EC-B955-4125-9EC5-B223FB11C69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73188" y="4573009"/>
            <a:ext cx="9445625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– Insert the author of the quote</a:t>
            </a:r>
            <a:endParaRPr lang="pl-PL" dirty="0"/>
          </a:p>
        </p:txBody>
      </p:sp>
      <p:sp>
        <p:nvSpPr>
          <p:cNvPr id="18" name="Dowolny kształt 17">
            <a:extLst>
              <a:ext uri="{FF2B5EF4-FFF2-40B4-BE49-F238E27FC236}">
                <a16:creationId xmlns:a16="http://schemas.microsoft.com/office/drawing/2014/main" id="{ACB910C1-76A9-A645-995E-B7A1A9CAF067}"/>
              </a:ext>
            </a:extLst>
          </p:cNvPr>
          <p:cNvSpPr/>
          <p:nvPr userDrawn="1"/>
        </p:nvSpPr>
        <p:spPr>
          <a:xfrm rot="5400000">
            <a:off x="1088660" y="-41113"/>
            <a:ext cx="1719995" cy="2535238"/>
          </a:xfrm>
          <a:custGeom>
            <a:avLst/>
            <a:gdLst>
              <a:gd name="connsiteX0" fmla="*/ 0 w 1719995"/>
              <a:gd name="connsiteY0" fmla="*/ 1152525 h 2535238"/>
              <a:gd name="connsiteX1" fmla="*/ 0 w 1719995"/>
              <a:gd name="connsiteY1" fmla="*/ 0 h 2535238"/>
              <a:gd name="connsiteX2" fmla="*/ 594603 w 1719995"/>
              <a:gd name="connsiteY2" fmla="*/ 0 h 2535238"/>
              <a:gd name="connsiteX3" fmla="*/ 594603 w 1719995"/>
              <a:gd name="connsiteY3" fmla="*/ 3527 h 2535238"/>
              <a:gd name="connsiteX4" fmla="*/ 649641 w 1719995"/>
              <a:gd name="connsiteY4" fmla="*/ 6415 h 2535238"/>
              <a:gd name="connsiteX5" fmla="*/ 1719995 w 1719995"/>
              <a:gd name="connsiteY5" fmla="*/ 1152029 h 2535238"/>
              <a:gd name="connsiteX6" fmla="*/ 1143981 w 1719995"/>
              <a:gd name="connsiteY6" fmla="*/ 1152029 h 2535238"/>
              <a:gd name="connsiteX7" fmla="*/ 649936 w 1719995"/>
              <a:gd name="connsiteY7" fmla="*/ 588125 h 2535238"/>
              <a:gd name="connsiteX8" fmla="*/ 594603 w 1719995"/>
              <a:gd name="connsiteY8" fmla="*/ 582759 h 2535238"/>
              <a:gd name="connsiteX9" fmla="*/ 594603 w 1719995"/>
              <a:gd name="connsiteY9" fmla="*/ 1152525 h 2535238"/>
              <a:gd name="connsiteX10" fmla="*/ 0 w 1719995"/>
              <a:gd name="connsiteY10" fmla="*/ 2535238 h 2535238"/>
              <a:gd name="connsiteX11" fmla="*/ 0 w 1719995"/>
              <a:gd name="connsiteY11" fmla="*/ 1382713 h 2535238"/>
              <a:gd name="connsiteX12" fmla="*/ 594603 w 1719995"/>
              <a:gd name="connsiteY12" fmla="*/ 1382713 h 2535238"/>
              <a:gd name="connsiteX13" fmla="*/ 594603 w 1719995"/>
              <a:gd name="connsiteY13" fmla="*/ 1386240 h 2535238"/>
              <a:gd name="connsiteX14" fmla="*/ 649641 w 1719995"/>
              <a:gd name="connsiteY14" fmla="*/ 1389128 h 2535238"/>
              <a:gd name="connsiteX15" fmla="*/ 1719995 w 1719995"/>
              <a:gd name="connsiteY15" fmla="*/ 2534742 h 2535238"/>
              <a:gd name="connsiteX16" fmla="*/ 1143981 w 1719995"/>
              <a:gd name="connsiteY16" fmla="*/ 2534742 h 2535238"/>
              <a:gd name="connsiteX17" fmla="*/ 649936 w 1719995"/>
              <a:gd name="connsiteY17" fmla="*/ 1970838 h 2535238"/>
              <a:gd name="connsiteX18" fmla="*/ 594603 w 1719995"/>
              <a:gd name="connsiteY18" fmla="*/ 1965472 h 2535238"/>
              <a:gd name="connsiteX19" fmla="*/ 594603 w 1719995"/>
              <a:gd name="connsiteY19" fmla="*/ 2535238 h 2535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719995" h="2535238">
                <a:moveTo>
                  <a:pt x="0" y="1152525"/>
                </a:moveTo>
                <a:lnTo>
                  <a:pt x="0" y="0"/>
                </a:lnTo>
                <a:lnTo>
                  <a:pt x="594603" y="0"/>
                </a:lnTo>
                <a:lnTo>
                  <a:pt x="594603" y="3527"/>
                </a:lnTo>
                <a:lnTo>
                  <a:pt x="649641" y="6415"/>
                </a:lnTo>
                <a:cubicBezTo>
                  <a:pt x="1251490" y="67499"/>
                  <a:pt x="1719995" y="557306"/>
                  <a:pt x="1719995" y="1152029"/>
                </a:cubicBezTo>
                <a:lnTo>
                  <a:pt x="1143981" y="1152029"/>
                </a:lnTo>
                <a:cubicBezTo>
                  <a:pt x="1143981" y="874461"/>
                  <a:pt x="932145" y="642606"/>
                  <a:pt x="649936" y="588125"/>
                </a:cubicBezTo>
                <a:lnTo>
                  <a:pt x="594603" y="582759"/>
                </a:lnTo>
                <a:lnTo>
                  <a:pt x="594603" y="1152525"/>
                </a:lnTo>
                <a:close/>
                <a:moveTo>
                  <a:pt x="0" y="2535238"/>
                </a:moveTo>
                <a:lnTo>
                  <a:pt x="0" y="1382713"/>
                </a:lnTo>
                <a:lnTo>
                  <a:pt x="594603" y="1382713"/>
                </a:lnTo>
                <a:lnTo>
                  <a:pt x="594603" y="1386240"/>
                </a:lnTo>
                <a:lnTo>
                  <a:pt x="649641" y="1389128"/>
                </a:lnTo>
                <a:cubicBezTo>
                  <a:pt x="1251490" y="1450212"/>
                  <a:pt x="1719995" y="1940019"/>
                  <a:pt x="1719995" y="2534742"/>
                </a:cubicBezTo>
                <a:lnTo>
                  <a:pt x="1143981" y="2534742"/>
                </a:lnTo>
                <a:cubicBezTo>
                  <a:pt x="1143981" y="2257174"/>
                  <a:pt x="932145" y="2025319"/>
                  <a:pt x="649936" y="1970838"/>
                </a:cubicBezTo>
                <a:lnTo>
                  <a:pt x="594603" y="1965472"/>
                </a:lnTo>
                <a:lnTo>
                  <a:pt x="594603" y="2535238"/>
                </a:lnTo>
                <a:close/>
              </a:path>
            </a:pathLst>
          </a:custGeom>
          <a:noFill/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41300" b="0" i="0" cap="none" spc="0" dirty="0">
              <a:ln w="25400">
                <a:gradFill>
                  <a:gsLst>
                    <a:gs pos="0">
                      <a:schemeClr val="accent1"/>
                    </a:gs>
                    <a:gs pos="100000">
                      <a:schemeClr val="tx2"/>
                    </a:gs>
                  </a:gsLst>
                  <a:lin ang="5400000" scaled="1"/>
                </a:gradFill>
              </a:ln>
              <a:solidFill>
                <a:schemeClr val="bg2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grpSp>
        <p:nvGrpSpPr>
          <p:cNvPr id="23" name="Grupa 22">
            <a:extLst>
              <a:ext uri="{FF2B5EF4-FFF2-40B4-BE49-F238E27FC236}">
                <a16:creationId xmlns:a16="http://schemas.microsoft.com/office/drawing/2014/main" id="{E9384059-92DF-D04A-83FD-224358897304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24" name="Dowolny kształt 23">
              <a:extLst>
                <a:ext uri="{FF2B5EF4-FFF2-40B4-BE49-F238E27FC236}">
                  <a16:creationId xmlns:a16="http://schemas.microsoft.com/office/drawing/2014/main" id="{4186BE70-FED3-CB4E-8C84-8770EBE03584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5" name="Dowolny kształt 24">
              <a:extLst>
                <a:ext uri="{FF2B5EF4-FFF2-40B4-BE49-F238E27FC236}">
                  <a16:creationId xmlns:a16="http://schemas.microsoft.com/office/drawing/2014/main" id="{3F66B0E2-EE55-C34B-953C-FA9E2CB14B3D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sp>
        <p:nvSpPr>
          <p:cNvPr id="26" name="Owal 25">
            <a:extLst>
              <a:ext uri="{FF2B5EF4-FFF2-40B4-BE49-F238E27FC236}">
                <a16:creationId xmlns:a16="http://schemas.microsoft.com/office/drawing/2014/main" id="{AE76288B-45F7-5A45-AFCE-33ED6B8E54AF}"/>
              </a:ext>
            </a:extLst>
          </p:cNvPr>
          <p:cNvSpPr/>
          <p:nvPr userDrawn="1"/>
        </p:nvSpPr>
        <p:spPr>
          <a:xfrm>
            <a:off x="11522142" y="2420888"/>
            <a:ext cx="144016" cy="14401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014733218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Quote Shape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2CBAFA26-24D7-4C19-8727-D3E71EAEAE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1772816"/>
            <a:ext cx="9445624" cy="2684992"/>
          </a:xfrm>
        </p:spPr>
        <p:txBody>
          <a:bodyPr anchor="b">
            <a:normAutofit/>
          </a:bodyPr>
          <a:lstStyle>
            <a:lvl1pPr>
              <a:defRPr lang="pl-PL" sz="4000" b="1" kern="1200" dirty="0">
                <a:solidFill>
                  <a:schemeClr val="bg2"/>
                </a:solidFill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r>
              <a:rPr lang="en-US" dirty="0"/>
              <a:t>Insert quote here. </a:t>
            </a:r>
            <a:br>
              <a:rPr lang="pl-PL" dirty="0"/>
            </a:br>
            <a:r>
              <a:rPr lang="en-US" dirty="0"/>
              <a:t>You can also add </a:t>
            </a:r>
            <a:br>
              <a:rPr lang="pl-PL" dirty="0"/>
            </a:br>
            <a:r>
              <a:rPr lang="en-US" dirty="0"/>
              <a:t>a background picture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9DFA45EC-B955-4125-9EC5-B223FB11C69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73188" y="4573009"/>
            <a:ext cx="9445625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– Insert the author of the quote</a:t>
            </a:r>
            <a:endParaRPr lang="pl-PL" dirty="0"/>
          </a:p>
        </p:txBody>
      </p:sp>
      <p:sp>
        <p:nvSpPr>
          <p:cNvPr id="18" name="Dowolny kształt 17">
            <a:extLst>
              <a:ext uri="{FF2B5EF4-FFF2-40B4-BE49-F238E27FC236}">
                <a16:creationId xmlns:a16="http://schemas.microsoft.com/office/drawing/2014/main" id="{ACB910C1-76A9-A645-995E-B7A1A9CAF067}"/>
              </a:ext>
            </a:extLst>
          </p:cNvPr>
          <p:cNvSpPr/>
          <p:nvPr userDrawn="1"/>
        </p:nvSpPr>
        <p:spPr>
          <a:xfrm rot="5400000">
            <a:off x="1088660" y="-41113"/>
            <a:ext cx="1719995" cy="2535238"/>
          </a:xfrm>
          <a:custGeom>
            <a:avLst/>
            <a:gdLst>
              <a:gd name="connsiteX0" fmla="*/ 0 w 1719995"/>
              <a:gd name="connsiteY0" fmla="*/ 1152525 h 2535238"/>
              <a:gd name="connsiteX1" fmla="*/ 0 w 1719995"/>
              <a:gd name="connsiteY1" fmla="*/ 0 h 2535238"/>
              <a:gd name="connsiteX2" fmla="*/ 594603 w 1719995"/>
              <a:gd name="connsiteY2" fmla="*/ 0 h 2535238"/>
              <a:gd name="connsiteX3" fmla="*/ 594603 w 1719995"/>
              <a:gd name="connsiteY3" fmla="*/ 3527 h 2535238"/>
              <a:gd name="connsiteX4" fmla="*/ 649641 w 1719995"/>
              <a:gd name="connsiteY4" fmla="*/ 6415 h 2535238"/>
              <a:gd name="connsiteX5" fmla="*/ 1719995 w 1719995"/>
              <a:gd name="connsiteY5" fmla="*/ 1152029 h 2535238"/>
              <a:gd name="connsiteX6" fmla="*/ 1143981 w 1719995"/>
              <a:gd name="connsiteY6" fmla="*/ 1152029 h 2535238"/>
              <a:gd name="connsiteX7" fmla="*/ 649936 w 1719995"/>
              <a:gd name="connsiteY7" fmla="*/ 588125 h 2535238"/>
              <a:gd name="connsiteX8" fmla="*/ 594603 w 1719995"/>
              <a:gd name="connsiteY8" fmla="*/ 582759 h 2535238"/>
              <a:gd name="connsiteX9" fmla="*/ 594603 w 1719995"/>
              <a:gd name="connsiteY9" fmla="*/ 1152525 h 2535238"/>
              <a:gd name="connsiteX10" fmla="*/ 0 w 1719995"/>
              <a:gd name="connsiteY10" fmla="*/ 2535238 h 2535238"/>
              <a:gd name="connsiteX11" fmla="*/ 0 w 1719995"/>
              <a:gd name="connsiteY11" fmla="*/ 1382713 h 2535238"/>
              <a:gd name="connsiteX12" fmla="*/ 594603 w 1719995"/>
              <a:gd name="connsiteY12" fmla="*/ 1382713 h 2535238"/>
              <a:gd name="connsiteX13" fmla="*/ 594603 w 1719995"/>
              <a:gd name="connsiteY13" fmla="*/ 1386240 h 2535238"/>
              <a:gd name="connsiteX14" fmla="*/ 649641 w 1719995"/>
              <a:gd name="connsiteY14" fmla="*/ 1389128 h 2535238"/>
              <a:gd name="connsiteX15" fmla="*/ 1719995 w 1719995"/>
              <a:gd name="connsiteY15" fmla="*/ 2534742 h 2535238"/>
              <a:gd name="connsiteX16" fmla="*/ 1143981 w 1719995"/>
              <a:gd name="connsiteY16" fmla="*/ 2534742 h 2535238"/>
              <a:gd name="connsiteX17" fmla="*/ 649936 w 1719995"/>
              <a:gd name="connsiteY17" fmla="*/ 1970838 h 2535238"/>
              <a:gd name="connsiteX18" fmla="*/ 594603 w 1719995"/>
              <a:gd name="connsiteY18" fmla="*/ 1965472 h 2535238"/>
              <a:gd name="connsiteX19" fmla="*/ 594603 w 1719995"/>
              <a:gd name="connsiteY19" fmla="*/ 2535238 h 2535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719995" h="2535238">
                <a:moveTo>
                  <a:pt x="0" y="1152525"/>
                </a:moveTo>
                <a:lnTo>
                  <a:pt x="0" y="0"/>
                </a:lnTo>
                <a:lnTo>
                  <a:pt x="594603" y="0"/>
                </a:lnTo>
                <a:lnTo>
                  <a:pt x="594603" y="3527"/>
                </a:lnTo>
                <a:lnTo>
                  <a:pt x="649641" y="6415"/>
                </a:lnTo>
                <a:cubicBezTo>
                  <a:pt x="1251490" y="67499"/>
                  <a:pt x="1719995" y="557306"/>
                  <a:pt x="1719995" y="1152029"/>
                </a:cubicBezTo>
                <a:lnTo>
                  <a:pt x="1143981" y="1152029"/>
                </a:lnTo>
                <a:cubicBezTo>
                  <a:pt x="1143981" y="874461"/>
                  <a:pt x="932145" y="642606"/>
                  <a:pt x="649936" y="588125"/>
                </a:cubicBezTo>
                <a:lnTo>
                  <a:pt x="594603" y="582759"/>
                </a:lnTo>
                <a:lnTo>
                  <a:pt x="594603" y="1152525"/>
                </a:lnTo>
                <a:close/>
                <a:moveTo>
                  <a:pt x="0" y="2535238"/>
                </a:moveTo>
                <a:lnTo>
                  <a:pt x="0" y="1382713"/>
                </a:lnTo>
                <a:lnTo>
                  <a:pt x="594603" y="1382713"/>
                </a:lnTo>
                <a:lnTo>
                  <a:pt x="594603" y="1386240"/>
                </a:lnTo>
                <a:lnTo>
                  <a:pt x="649641" y="1389128"/>
                </a:lnTo>
                <a:cubicBezTo>
                  <a:pt x="1251490" y="1450212"/>
                  <a:pt x="1719995" y="1940019"/>
                  <a:pt x="1719995" y="2534742"/>
                </a:cubicBezTo>
                <a:lnTo>
                  <a:pt x="1143981" y="2534742"/>
                </a:lnTo>
                <a:cubicBezTo>
                  <a:pt x="1143981" y="2257174"/>
                  <a:pt x="932145" y="2025319"/>
                  <a:pt x="649936" y="1970838"/>
                </a:cubicBezTo>
                <a:lnTo>
                  <a:pt x="594603" y="1965472"/>
                </a:lnTo>
                <a:lnTo>
                  <a:pt x="594603" y="2535238"/>
                </a:lnTo>
                <a:close/>
              </a:path>
            </a:pathLst>
          </a:custGeom>
          <a:noFill/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41300" b="0" i="0" cap="none" spc="0" dirty="0">
              <a:ln w="25400">
                <a:gradFill>
                  <a:gsLst>
                    <a:gs pos="0">
                      <a:schemeClr val="accent1"/>
                    </a:gs>
                    <a:gs pos="100000">
                      <a:schemeClr val="tx2"/>
                    </a:gs>
                  </a:gsLst>
                  <a:lin ang="5400000" scaled="1"/>
                </a:gradFill>
              </a:ln>
              <a:solidFill>
                <a:schemeClr val="bg2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grpSp>
        <p:nvGrpSpPr>
          <p:cNvPr id="23" name="Grupa 22">
            <a:extLst>
              <a:ext uri="{FF2B5EF4-FFF2-40B4-BE49-F238E27FC236}">
                <a16:creationId xmlns:a16="http://schemas.microsoft.com/office/drawing/2014/main" id="{E9384059-92DF-D04A-83FD-224358897304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24" name="Dowolny kształt 23">
              <a:extLst>
                <a:ext uri="{FF2B5EF4-FFF2-40B4-BE49-F238E27FC236}">
                  <a16:creationId xmlns:a16="http://schemas.microsoft.com/office/drawing/2014/main" id="{4186BE70-FED3-CB4E-8C84-8770EBE03584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5" name="Dowolny kształt 24">
              <a:extLst>
                <a:ext uri="{FF2B5EF4-FFF2-40B4-BE49-F238E27FC236}">
                  <a16:creationId xmlns:a16="http://schemas.microsoft.com/office/drawing/2014/main" id="{3F66B0E2-EE55-C34B-953C-FA9E2CB14B3D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sp>
        <p:nvSpPr>
          <p:cNvPr id="26" name="Owal 25">
            <a:extLst>
              <a:ext uri="{FF2B5EF4-FFF2-40B4-BE49-F238E27FC236}">
                <a16:creationId xmlns:a16="http://schemas.microsoft.com/office/drawing/2014/main" id="{AE76288B-45F7-5A45-AFCE-33ED6B8E54AF}"/>
              </a:ext>
            </a:extLst>
          </p:cNvPr>
          <p:cNvSpPr/>
          <p:nvPr userDrawn="1"/>
        </p:nvSpPr>
        <p:spPr>
          <a:xfrm>
            <a:off x="11522142" y="2420888"/>
            <a:ext cx="144016" cy="14401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521122693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 Cover - Shapes and Mas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rostokąt 5">
            <a:extLst>
              <a:ext uri="{FF2B5EF4-FFF2-40B4-BE49-F238E27FC236}">
                <a16:creationId xmlns:a16="http://schemas.microsoft.com/office/drawing/2014/main" id="{352A0919-0D3E-4DBF-B02E-951421226E84}"/>
              </a:ext>
            </a:extLst>
          </p:cNvPr>
          <p:cNvSpPr/>
          <p:nvPr userDrawn="1"/>
        </p:nvSpPr>
        <p:spPr>
          <a:xfrm>
            <a:off x="1" y="2"/>
            <a:ext cx="1842616" cy="685799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FFC2F158-DC66-B040-9715-1E3092374D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49366" y="2276990"/>
            <a:ext cx="5996171" cy="1124980"/>
          </a:xfrm>
        </p:spPr>
        <p:txBody>
          <a:bodyPr lIns="0" tIns="46800">
            <a:normAutofit/>
          </a:bodyPr>
          <a:lstStyle>
            <a:lvl1pPr>
              <a:defRPr sz="40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2" name="Łącznik prosty 11">
            <a:extLst>
              <a:ext uri="{FF2B5EF4-FFF2-40B4-BE49-F238E27FC236}">
                <a16:creationId xmlns:a16="http://schemas.microsoft.com/office/drawing/2014/main" id="{68FE54CC-214A-4343-92CC-0EE2EFB20E97}"/>
              </a:ext>
            </a:extLst>
          </p:cNvPr>
          <p:cNvCxnSpPr/>
          <p:nvPr userDrawn="1"/>
        </p:nvCxnSpPr>
        <p:spPr>
          <a:xfrm>
            <a:off x="2749366" y="3544201"/>
            <a:ext cx="1823550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Symbol zastępczy tekstu 18">
            <a:extLst>
              <a:ext uri="{FF2B5EF4-FFF2-40B4-BE49-F238E27FC236}">
                <a16:creationId xmlns:a16="http://schemas.microsoft.com/office/drawing/2014/main" id="{788B7FD9-89BA-E84D-A989-6D759746E74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752190" y="5733020"/>
            <a:ext cx="5991226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7" name="Symbol zastępczy tekstu 18">
            <a:extLst>
              <a:ext uri="{FF2B5EF4-FFF2-40B4-BE49-F238E27FC236}">
                <a16:creationId xmlns:a16="http://schemas.microsoft.com/office/drawing/2014/main" id="{DC0EC44E-BD3C-6641-9640-D9EE0ABE1AB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749366" y="5271355"/>
            <a:ext cx="5994049" cy="461665"/>
          </a:xfrm>
        </p:spPr>
        <p:txBody>
          <a:bodyPr lIns="0">
            <a:normAutofit/>
          </a:bodyPr>
          <a:lstStyle>
            <a:lvl1pPr marL="0" indent="0">
              <a:buNone/>
              <a:defRPr lang="pl-PL" sz="1800" b="1" kern="120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grpSp>
        <p:nvGrpSpPr>
          <p:cNvPr id="18" name="Grupa 17">
            <a:extLst>
              <a:ext uri="{FF2B5EF4-FFF2-40B4-BE49-F238E27FC236}">
                <a16:creationId xmlns:a16="http://schemas.microsoft.com/office/drawing/2014/main" id="{129CAE5B-664A-3B4D-B706-EEFE62346148}"/>
              </a:ext>
            </a:extLst>
          </p:cNvPr>
          <p:cNvGrpSpPr/>
          <p:nvPr userDrawn="1"/>
        </p:nvGrpSpPr>
        <p:grpSpPr>
          <a:xfrm>
            <a:off x="-1" y="4509120"/>
            <a:ext cx="1996351" cy="2348880"/>
            <a:chOff x="0" y="4858396"/>
            <a:chExt cx="1699496" cy="1999604"/>
          </a:xfrm>
        </p:grpSpPr>
        <p:grpSp>
          <p:nvGrpSpPr>
            <p:cNvPr id="21" name="Grupa 20">
              <a:extLst>
                <a:ext uri="{FF2B5EF4-FFF2-40B4-BE49-F238E27FC236}">
                  <a16:creationId xmlns:a16="http://schemas.microsoft.com/office/drawing/2014/main" id="{5F1D9CD1-5FD4-3F47-B417-C0E2B75858A2}"/>
                </a:ext>
              </a:extLst>
            </p:cNvPr>
            <p:cNvGrpSpPr/>
            <p:nvPr userDrawn="1"/>
          </p:nvGrpSpPr>
          <p:grpSpPr>
            <a:xfrm rot="5400000">
              <a:off x="-150054" y="5008450"/>
              <a:ext cx="1999604" cy="1699496"/>
              <a:chOff x="9572138" y="165530"/>
              <a:chExt cx="2619861" cy="2226662"/>
            </a:xfrm>
          </p:grpSpPr>
          <p:sp>
            <p:nvSpPr>
              <p:cNvPr id="24" name="Dowolny kształt 23">
                <a:extLst>
                  <a:ext uri="{FF2B5EF4-FFF2-40B4-BE49-F238E27FC236}">
                    <a16:creationId xmlns:a16="http://schemas.microsoft.com/office/drawing/2014/main" id="{1F4B4F79-FE6B-134D-B1C2-2C452AA88C44}"/>
                  </a:ext>
                </a:extLst>
              </p:cNvPr>
              <p:cNvSpPr/>
              <p:nvPr userDrawn="1"/>
            </p:nvSpPr>
            <p:spPr>
              <a:xfrm>
                <a:off x="9572138" y="888762"/>
                <a:ext cx="2619861" cy="1503429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  <p:sp>
            <p:nvSpPr>
              <p:cNvPr id="25" name="Dowolny kształt 24">
                <a:extLst>
                  <a:ext uri="{FF2B5EF4-FFF2-40B4-BE49-F238E27FC236}">
                    <a16:creationId xmlns:a16="http://schemas.microsoft.com/office/drawing/2014/main" id="{135A1292-0D83-B148-8D6B-794BD068C6CC}"/>
                  </a:ext>
                </a:extLst>
              </p:cNvPr>
              <p:cNvSpPr/>
              <p:nvPr userDrawn="1"/>
            </p:nvSpPr>
            <p:spPr>
              <a:xfrm>
                <a:off x="10128035" y="165530"/>
                <a:ext cx="2063964" cy="2226662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</p:grpSp>
        <p:sp>
          <p:nvSpPr>
            <p:cNvPr id="22" name="Owal 21">
              <a:extLst>
                <a:ext uri="{FF2B5EF4-FFF2-40B4-BE49-F238E27FC236}">
                  <a16:creationId xmlns:a16="http://schemas.microsoft.com/office/drawing/2014/main" id="{BF69F4F5-B624-0A49-A5E6-9E6ACA09FE3F}"/>
                </a:ext>
              </a:extLst>
            </p:cNvPr>
            <p:cNvSpPr/>
            <p:nvPr userDrawn="1"/>
          </p:nvSpPr>
          <p:spPr>
            <a:xfrm>
              <a:off x="1116442" y="4917596"/>
              <a:ext cx="144016" cy="14401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3" name="Owal 22">
              <a:extLst>
                <a:ext uri="{FF2B5EF4-FFF2-40B4-BE49-F238E27FC236}">
                  <a16:creationId xmlns:a16="http://schemas.microsoft.com/office/drawing/2014/main" id="{2837C94C-9F35-5C42-B0D3-D748340BA3FF}"/>
                </a:ext>
              </a:extLst>
            </p:cNvPr>
            <p:cNvSpPr/>
            <p:nvPr userDrawn="1"/>
          </p:nvSpPr>
          <p:spPr>
            <a:xfrm>
              <a:off x="1338860" y="5119830"/>
              <a:ext cx="103654" cy="10365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</p:spTree>
    <p:extLst>
      <p:ext uri="{BB962C8B-B14F-4D97-AF65-F5344CB8AC3E}">
        <p14:creationId xmlns:p14="http://schemas.microsoft.com/office/powerpoint/2010/main" val="1459888653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ck Cover - Shapes and Mas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">
            <a:extLst>
              <a:ext uri="{FF2B5EF4-FFF2-40B4-BE49-F238E27FC236}">
                <a16:creationId xmlns:a16="http://schemas.microsoft.com/office/drawing/2014/main" id="{FFC2F158-DC66-B040-9715-1E3092374D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49366" y="2276990"/>
            <a:ext cx="5996171" cy="1124980"/>
          </a:xfrm>
        </p:spPr>
        <p:txBody>
          <a:bodyPr lIns="0" tIns="46800">
            <a:normAutofit/>
          </a:bodyPr>
          <a:lstStyle>
            <a:lvl1pPr>
              <a:defRPr sz="40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2" name="Łącznik prosty 11">
            <a:extLst>
              <a:ext uri="{FF2B5EF4-FFF2-40B4-BE49-F238E27FC236}">
                <a16:creationId xmlns:a16="http://schemas.microsoft.com/office/drawing/2014/main" id="{68FE54CC-214A-4343-92CC-0EE2EFB20E97}"/>
              </a:ext>
            </a:extLst>
          </p:cNvPr>
          <p:cNvCxnSpPr/>
          <p:nvPr userDrawn="1"/>
        </p:nvCxnSpPr>
        <p:spPr>
          <a:xfrm>
            <a:off x="2749366" y="3544201"/>
            <a:ext cx="1823550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Symbol zastępczy tekstu 18">
            <a:extLst>
              <a:ext uri="{FF2B5EF4-FFF2-40B4-BE49-F238E27FC236}">
                <a16:creationId xmlns:a16="http://schemas.microsoft.com/office/drawing/2014/main" id="{788B7FD9-89BA-E84D-A989-6D759746E74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752190" y="5733020"/>
            <a:ext cx="5991226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7" name="Symbol zastępczy tekstu 18">
            <a:extLst>
              <a:ext uri="{FF2B5EF4-FFF2-40B4-BE49-F238E27FC236}">
                <a16:creationId xmlns:a16="http://schemas.microsoft.com/office/drawing/2014/main" id="{DC0EC44E-BD3C-6641-9640-D9EE0ABE1AB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749366" y="5271355"/>
            <a:ext cx="5994049" cy="461665"/>
          </a:xfrm>
        </p:spPr>
        <p:txBody>
          <a:bodyPr lIns="0">
            <a:normAutofit/>
          </a:bodyPr>
          <a:lstStyle>
            <a:lvl1pPr marL="0" indent="0">
              <a:buNone/>
              <a:defRPr lang="pl-PL" sz="1800" b="1" kern="120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2" name="Prostokąt 1">
            <a:extLst>
              <a:ext uri="{FF2B5EF4-FFF2-40B4-BE49-F238E27FC236}">
                <a16:creationId xmlns:a16="http://schemas.microsoft.com/office/drawing/2014/main" id="{E6E2F777-F8D9-E846-2783-430B545C88BD}"/>
              </a:ext>
            </a:extLst>
          </p:cNvPr>
          <p:cNvSpPr/>
          <p:nvPr userDrawn="1"/>
        </p:nvSpPr>
        <p:spPr>
          <a:xfrm>
            <a:off x="0" y="0"/>
            <a:ext cx="1843088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grpSp>
        <p:nvGrpSpPr>
          <p:cNvPr id="3" name="Grupa 9">
            <a:extLst>
              <a:ext uri="{FF2B5EF4-FFF2-40B4-BE49-F238E27FC236}">
                <a16:creationId xmlns:a16="http://schemas.microsoft.com/office/drawing/2014/main" id="{31191080-2EA2-E608-3967-D380BA80E103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0" y="4508500"/>
            <a:ext cx="1997075" cy="2349500"/>
            <a:chOff x="0" y="4858396"/>
            <a:chExt cx="1699496" cy="1999604"/>
          </a:xfrm>
        </p:grpSpPr>
        <p:grpSp>
          <p:nvGrpSpPr>
            <p:cNvPr id="4" name="Grupa 10">
              <a:extLst>
                <a:ext uri="{FF2B5EF4-FFF2-40B4-BE49-F238E27FC236}">
                  <a16:creationId xmlns:a16="http://schemas.microsoft.com/office/drawing/2014/main" id="{2AF6AF43-0043-448A-0B37-B8336EC9E24D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-150054" y="5008450"/>
              <a:ext cx="1999604" cy="1699496"/>
              <a:chOff x="9572138" y="165530"/>
              <a:chExt cx="2619861" cy="2226662"/>
            </a:xfrm>
          </p:grpSpPr>
          <p:sp>
            <p:nvSpPr>
              <p:cNvPr id="8" name="Dowolny kształt 7">
                <a:extLst>
                  <a:ext uri="{FF2B5EF4-FFF2-40B4-BE49-F238E27FC236}">
                    <a16:creationId xmlns:a16="http://schemas.microsoft.com/office/drawing/2014/main" id="{87D51046-605A-A0BC-150A-2F9FB5E12552}"/>
                  </a:ext>
                </a:extLst>
              </p:cNvPr>
              <p:cNvSpPr/>
              <p:nvPr/>
            </p:nvSpPr>
            <p:spPr>
              <a:xfrm>
                <a:off x="9572137" y="891230"/>
                <a:ext cx="2619861" cy="1502732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l-PL"/>
              </a:p>
            </p:txBody>
          </p:sp>
          <p:sp>
            <p:nvSpPr>
              <p:cNvPr id="9" name="Dowolny kształt 8">
                <a:extLst>
                  <a:ext uri="{FF2B5EF4-FFF2-40B4-BE49-F238E27FC236}">
                    <a16:creationId xmlns:a16="http://schemas.microsoft.com/office/drawing/2014/main" id="{02AFF7DA-4C7E-B480-2195-6CEE1289242C}"/>
                  </a:ext>
                </a:extLst>
              </p:cNvPr>
              <p:cNvSpPr/>
              <p:nvPr/>
            </p:nvSpPr>
            <p:spPr>
              <a:xfrm>
                <a:off x="10127973" y="165529"/>
                <a:ext cx="2064026" cy="2226662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85000">
                    <a:schemeClr val="tx2"/>
                  </a:gs>
                  <a:gs pos="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l-PL" dirty="0"/>
              </a:p>
            </p:txBody>
          </p:sp>
        </p:grpSp>
        <p:sp>
          <p:nvSpPr>
            <p:cNvPr id="5" name="Owal 4">
              <a:extLst>
                <a:ext uri="{FF2B5EF4-FFF2-40B4-BE49-F238E27FC236}">
                  <a16:creationId xmlns:a16="http://schemas.microsoft.com/office/drawing/2014/main" id="{A88C9EB8-DDEE-BBB4-0830-63007C07F605}"/>
                </a:ext>
              </a:extLst>
            </p:cNvPr>
            <p:cNvSpPr/>
            <p:nvPr/>
          </p:nvSpPr>
          <p:spPr>
            <a:xfrm>
              <a:off x="1021319" y="5128613"/>
              <a:ext cx="87812" cy="87821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pl-PL"/>
            </a:p>
          </p:txBody>
        </p:sp>
        <p:sp>
          <p:nvSpPr>
            <p:cNvPr id="7" name="Owal 6">
              <a:extLst>
                <a:ext uri="{FF2B5EF4-FFF2-40B4-BE49-F238E27FC236}">
                  <a16:creationId xmlns:a16="http://schemas.microsoft.com/office/drawing/2014/main" id="{20BB2C91-8300-0B2A-6564-02F11D301A71}"/>
                </a:ext>
              </a:extLst>
            </p:cNvPr>
            <p:cNvSpPr/>
            <p:nvPr/>
          </p:nvSpPr>
          <p:spPr>
            <a:xfrm>
              <a:off x="1338793" y="5119156"/>
              <a:ext cx="104023" cy="10403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pl-PL"/>
            </a:p>
          </p:txBody>
        </p:sp>
      </p:grpSp>
      <p:sp>
        <p:nvSpPr>
          <p:cNvPr id="10" name="Owal 9">
            <a:extLst>
              <a:ext uri="{FF2B5EF4-FFF2-40B4-BE49-F238E27FC236}">
                <a16:creationId xmlns:a16="http://schemas.microsoft.com/office/drawing/2014/main" id="{8FD1BA7C-9D72-798F-412F-4420628C6FAA}"/>
              </a:ext>
            </a:extLst>
          </p:cNvPr>
          <p:cNvSpPr/>
          <p:nvPr userDrawn="1"/>
        </p:nvSpPr>
        <p:spPr>
          <a:xfrm flipV="1">
            <a:off x="998538" y="4498975"/>
            <a:ext cx="46037" cy="46038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072819687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 Cover - Gradient and Out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rostokąt 5">
            <a:extLst>
              <a:ext uri="{FF2B5EF4-FFF2-40B4-BE49-F238E27FC236}">
                <a16:creationId xmlns:a16="http://schemas.microsoft.com/office/drawing/2014/main" id="{352A0919-0D3E-4DBF-B02E-951421226E84}"/>
              </a:ext>
            </a:extLst>
          </p:cNvPr>
          <p:cNvSpPr/>
          <p:nvPr userDrawn="1"/>
        </p:nvSpPr>
        <p:spPr>
          <a:xfrm>
            <a:off x="1" y="2"/>
            <a:ext cx="1842616" cy="68579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13" name="Łuk blokowy 12">
            <a:extLst>
              <a:ext uri="{FF2B5EF4-FFF2-40B4-BE49-F238E27FC236}">
                <a16:creationId xmlns:a16="http://schemas.microsoft.com/office/drawing/2014/main" id="{8687BEF6-A810-7344-B90D-276631E84F67}"/>
              </a:ext>
            </a:extLst>
          </p:cNvPr>
          <p:cNvSpPr/>
          <p:nvPr userDrawn="1"/>
        </p:nvSpPr>
        <p:spPr>
          <a:xfrm rot="5400000">
            <a:off x="252734" y="5158904"/>
            <a:ext cx="3657986" cy="3657986"/>
          </a:xfrm>
          <a:prstGeom prst="blockArc">
            <a:avLst>
              <a:gd name="adj1" fmla="val 5422417"/>
              <a:gd name="adj2" fmla="val 10800959"/>
              <a:gd name="adj3" fmla="val 19412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sp>
        <p:nvSpPr>
          <p:cNvPr id="14" name="Owal 13">
            <a:extLst>
              <a:ext uri="{FF2B5EF4-FFF2-40B4-BE49-F238E27FC236}">
                <a16:creationId xmlns:a16="http://schemas.microsoft.com/office/drawing/2014/main" id="{31E7B602-57C1-6E48-8150-97017C42F62E}"/>
              </a:ext>
            </a:extLst>
          </p:cNvPr>
          <p:cNvSpPr/>
          <p:nvPr userDrawn="1"/>
        </p:nvSpPr>
        <p:spPr>
          <a:xfrm>
            <a:off x="947018" y="4707543"/>
            <a:ext cx="205407" cy="205407"/>
          </a:xfrm>
          <a:prstGeom prst="ellipse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7" name="Owal 16">
            <a:extLst>
              <a:ext uri="{FF2B5EF4-FFF2-40B4-BE49-F238E27FC236}">
                <a16:creationId xmlns:a16="http://schemas.microsoft.com/office/drawing/2014/main" id="{735B2F14-F0E7-DB40-8632-AFDD5D572C57}"/>
              </a:ext>
            </a:extLst>
          </p:cNvPr>
          <p:cNvSpPr/>
          <p:nvPr userDrawn="1"/>
        </p:nvSpPr>
        <p:spPr>
          <a:xfrm>
            <a:off x="429184" y="5564268"/>
            <a:ext cx="385012" cy="385012"/>
          </a:xfrm>
          <a:prstGeom prst="ellipse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grpSp>
        <p:nvGrpSpPr>
          <p:cNvPr id="2" name="Grupa 1">
            <a:extLst>
              <a:ext uri="{FF2B5EF4-FFF2-40B4-BE49-F238E27FC236}">
                <a16:creationId xmlns:a16="http://schemas.microsoft.com/office/drawing/2014/main" id="{15F50B3B-41E7-FA46-BC07-60B3605CD3E7}"/>
              </a:ext>
            </a:extLst>
          </p:cNvPr>
          <p:cNvGrpSpPr/>
          <p:nvPr userDrawn="1"/>
        </p:nvGrpSpPr>
        <p:grpSpPr>
          <a:xfrm>
            <a:off x="-1134708" y="3091018"/>
            <a:ext cx="2081726" cy="2081726"/>
            <a:chOff x="-1041430" y="3091018"/>
            <a:chExt cx="2081726" cy="2081726"/>
          </a:xfrm>
          <a:noFill/>
        </p:grpSpPr>
        <p:sp>
          <p:nvSpPr>
            <p:cNvPr id="15" name="Łuk blokowy 14">
              <a:extLst>
                <a:ext uri="{FF2B5EF4-FFF2-40B4-BE49-F238E27FC236}">
                  <a16:creationId xmlns:a16="http://schemas.microsoft.com/office/drawing/2014/main" id="{1E5172C1-C4AE-8F46-898D-53D37DFDC39F}"/>
                </a:ext>
              </a:extLst>
            </p:cNvPr>
            <p:cNvSpPr/>
            <p:nvPr userDrawn="1"/>
          </p:nvSpPr>
          <p:spPr>
            <a:xfrm rot="5400000">
              <a:off x="-1041430" y="3091018"/>
              <a:ext cx="2081726" cy="2081726"/>
            </a:xfrm>
            <a:prstGeom prst="blockArc">
              <a:avLst>
                <a:gd name="adj1" fmla="val 16183789"/>
                <a:gd name="adj2" fmla="val 15973"/>
                <a:gd name="adj3" fmla="val 24515"/>
              </a:avLst>
            </a:prstGeom>
            <a:grp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18" name="Wycinek okręgu 16">
              <a:extLst>
                <a:ext uri="{FF2B5EF4-FFF2-40B4-BE49-F238E27FC236}">
                  <a16:creationId xmlns:a16="http://schemas.microsoft.com/office/drawing/2014/main" id="{EF871C36-B164-B94A-8CE2-F8C979168D8C}"/>
                </a:ext>
              </a:extLst>
            </p:cNvPr>
            <p:cNvSpPr/>
            <p:nvPr userDrawn="1"/>
          </p:nvSpPr>
          <p:spPr>
            <a:xfrm>
              <a:off x="-522463" y="3609418"/>
              <a:ext cx="1044925" cy="1044925"/>
            </a:xfrm>
            <a:prstGeom prst="pie">
              <a:avLst>
                <a:gd name="adj1" fmla="val 16210634"/>
                <a:gd name="adj2" fmla="val 11496"/>
              </a:avLst>
            </a:prstGeom>
            <a:grp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</p:grpSp>
      <p:sp>
        <p:nvSpPr>
          <p:cNvPr id="11" name="Tytuł 1">
            <a:extLst>
              <a:ext uri="{FF2B5EF4-FFF2-40B4-BE49-F238E27FC236}">
                <a16:creationId xmlns:a16="http://schemas.microsoft.com/office/drawing/2014/main" id="{FFC2F158-DC66-B040-9715-1E3092374D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49366" y="2276990"/>
            <a:ext cx="5996171" cy="1124980"/>
          </a:xfrm>
        </p:spPr>
        <p:txBody>
          <a:bodyPr lIns="0" tIns="46800">
            <a:normAutofit/>
          </a:bodyPr>
          <a:lstStyle>
            <a:lvl1pPr>
              <a:defRPr sz="40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2" name="Łącznik prosty 11">
            <a:extLst>
              <a:ext uri="{FF2B5EF4-FFF2-40B4-BE49-F238E27FC236}">
                <a16:creationId xmlns:a16="http://schemas.microsoft.com/office/drawing/2014/main" id="{68FE54CC-214A-4343-92CC-0EE2EFB20E97}"/>
              </a:ext>
            </a:extLst>
          </p:cNvPr>
          <p:cNvCxnSpPr/>
          <p:nvPr userDrawn="1"/>
        </p:nvCxnSpPr>
        <p:spPr>
          <a:xfrm>
            <a:off x="2749366" y="3544201"/>
            <a:ext cx="1823550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Symbol zastępczy tekstu 18">
            <a:extLst>
              <a:ext uri="{FF2B5EF4-FFF2-40B4-BE49-F238E27FC236}">
                <a16:creationId xmlns:a16="http://schemas.microsoft.com/office/drawing/2014/main" id="{C22EA5C7-4A36-A143-9F08-D243ADC26A1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752190" y="5733020"/>
            <a:ext cx="5991226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21" name="Symbol zastępczy tekstu 18">
            <a:extLst>
              <a:ext uri="{FF2B5EF4-FFF2-40B4-BE49-F238E27FC236}">
                <a16:creationId xmlns:a16="http://schemas.microsoft.com/office/drawing/2014/main" id="{19C802F2-010A-8B44-ACF7-46708797171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749366" y="5271355"/>
            <a:ext cx="5994049" cy="461665"/>
          </a:xfrm>
        </p:spPr>
        <p:txBody>
          <a:bodyPr lIns="0">
            <a:normAutofit/>
          </a:bodyPr>
          <a:lstStyle>
            <a:lvl1pPr marL="0" indent="0">
              <a:buNone/>
              <a:defRPr lang="pl-PL" sz="1800" b="1" kern="120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52419290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ck Cover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01E54CD-6324-FD44-8680-8092352906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2276990"/>
            <a:ext cx="4608511" cy="1124980"/>
          </a:xfrm>
        </p:spPr>
        <p:txBody>
          <a:bodyPr lIns="0" tIns="46800">
            <a:normAutofit/>
          </a:bodyPr>
          <a:lstStyle>
            <a:lvl1pPr>
              <a:defRPr sz="40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502308BD-AF5F-B342-A334-7FD2A4014636}"/>
              </a:ext>
            </a:extLst>
          </p:cNvPr>
          <p:cNvCxnSpPr/>
          <p:nvPr userDrawn="1"/>
        </p:nvCxnSpPr>
        <p:spPr>
          <a:xfrm>
            <a:off x="681038" y="3544201"/>
            <a:ext cx="1823550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Grafika 7">
            <a:extLst>
              <a:ext uri="{FF2B5EF4-FFF2-40B4-BE49-F238E27FC236}">
                <a16:creationId xmlns:a16="http://schemas.microsoft.com/office/drawing/2014/main" id="{F8ED56C9-B2EE-B840-B058-433B4044AE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3765" y="765872"/>
            <a:ext cx="1608686" cy="244800"/>
          </a:xfrm>
          <a:prstGeom prst="rect">
            <a:avLst/>
          </a:prstGeom>
        </p:spPr>
      </p:pic>
      <p:sp>
        <p:nvSpPr>
          <p:cNvPr id="13" name="Symbol zastępczy obrazu 14">
            <a:extLst>
              <a:ext uri="{FF2B5EF4-FFF2-40B4-BE49-F238E27FC236}">
                <a16:creationId xmlns:a16="http://schemas.microsoft.com/office/drawing/2014/main" id="{E08FBC90-161C-9648-9B60-8011CCF8441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80113" y="0"/>
            <a:ext cx="6211888" cy="6858000"/>
          </a:xfrm>
          <a:custGeom>
            <a:avLst/>
            <a:gdLst>
              <a:gd name="connsiteX0" fmla="*/ 895279 w 6211888"/>
              <a:gd name="connsiteY0" fmla="*/ 0 h 6858000"/>
              <a:gd name="connsiteX1" fmla="*/ 6211888 w 6211888"/>
              <a:gd name="connsiteY1" fmla="*/ 0 h 6858000"/>
              <a:gd name="connsiteX2" fmla="*/ 6211888 w 6211888"/>
              <a:gd name="connsiteY2" fmla="*/ 6858000 h 6858000"/>
              <a:gd name="connsiteX3" fmla="*/ 0 w 6211888"/>
              <a:gd name="connsiteY3" fmla="*/ 6858000 h 6858000"/>
              <a:gd name="connsiteX4" fmla="*/ 0 w 6211888"/>
              <a:gd name="connsiteY4" fmla="*/ 796301 h 6858000"/>
              <a:gd name="connsiteX5" fmla="*/ 26898 w 6211888"/>
              <a:gd name="connsiteY5" fmla="*/ 655533 h 6858000"/>
              <a:gd name="connsiteX6" fmla="*/ 803009 w 62118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11888" h="6858000">
                <a:moveTo>
                  <a:pt x="895279" y="0"/>
                </a:moveTo>
                <a:lnTo>
                  <a:pt x="6211888" y="0"/>
                </a:lnTo>
                <a:lnTo>
                  <a:pt x="6211888" y="6858000"/>
                </a:lnTo>
                <a:lnTo>
                  <a:pt x="0" y="6858000"/>
                </a:lnTo>
                <a:lnTo>
                  <a:pt x="0" y="796301"/>
                </a:lnTo>
                <a:lnTo>
                  <a:pt x="26898" y="655533"/>
                </a:lnTo>
                <a:cubicBezTo>
                  <a:pt x="126252" y="305703"/>
                  <a:pt x="431292" y="42409"/>
                  <a:pt x="803009" y="4659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2" name="Symbol zastępczy tekstu 18">
            <a:extLst>
              <a:ext uri="{FF2B5EF4-FFF2-40B4-BE49-F238E27FC236}">
                <a16:creationId xmlns:a16="http://schemas.microsoft.com/office/drawing/2014/main" id="{5F1A4B26-B53E-C14C-882E-AA13BB11622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3862" y="5733020"/>
            <a:ext cx="4606342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4" name="Symbol zastępczy tekstu 18">
            <a:extLst>
              <a:ext uri="{FF2B5EF4-FFF2-40B4-BE49-F238E27FC236}">
                <a16:creationId xmlns:a16="http://schemas.microsoft.com/office/drawing/2014/main" id="{D5EEC410-0305-F34D-A9F1-B863A9442EE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1039" y="5271355"/>
            <a:ext cx="4608512" cy="461665"/>
          </a:xfrm>
        </p:spPr>
        <p:txBody>
          <a:bodyPr lIns="0">
            <a:normAutofit/>
          </a:bodyPr>
          <a:lstStyle>
            <a:lvl1pPr marL="0" indent="0">
              <a:buNone/>
              <a:defRPr lang="pl-PL" sz="1800" b="1" kern="120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05565264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ck Cover Photo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ytuł 1">
            <a:extLst>
              <a:ext uri="{FF2B5EF4-FFF2-40B4-BE49-F238E27FC236}">
                <a16:creationId xmlns:a16="http://schemas.microsoft.com/office/drawing/2014/main" id="{B8E24209-9B29-8B42-98ED-D1C8808602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2276990"/>
            <a:ext cx="4608511" cy="1124980"/>
          </a:xfrm>
        </p:spPr>
        <p:txBody>
          <a:bodyPr lIns="0" tIns="46800">
            <a:normAutofit/>
          </a:bodyPr>
          <a:lstStyle>
            <a:lvl1pPr>
              <a:defRPr sz="40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2" name="Łącznik prosty 11">
            <a:extLst>
              <a:ext uri="{FF2B5EF4-FFF2-40B4-BE49-F238E27FC236}">
                <a16:creationId xmlns:a16="http://schemas.microsoft.com/office/drawing/2014/main" id="{6DA55863-CDCB-8444-B5A0-7C6796168642}"/>
              </a:ext>
            </a:extLst>
          </p:cNvPr>
          <p:cNvCxnSpPr/>
          <p:nvPr userDrawn="1"/>
        </p:nvCxnSpPr>
        <p:spPr>
          <a:xfrm>
            <a:off x="681038" y="3544201"/>
            <a:ext cx="1823550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afika 13">
            <a:extLst>
              <a:ext uri="{FF2B5EF4-FFF2-40B4-BE49-F238E27FC236}">
                <a16:creationId xmlns:a16="http://schemas.microsoft.com/office/drawing/2014/main" id="{BDE11796-DEF8-FD4D-B385-D3576AB43EB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3765" y="765872"/>
            <a:ext cx="1608685" cy="244800"/>
          </a:xfrm>
          <a:prstGeom prst="rect">
            <a:avLst/>
          </a:prstGeom>
        </p:spPr>
      </p:pic>
      <p:sp>
        <p:nvSpPr>
          <p:cNvPr id="15" name="Symbol zastępczy obrazu 14">
            <a:extLst>
              <a:ext uri="{FF2B5EF4-FFF2-40B4-BE49-F238E27FC236}">
                <a16:creationId xmlns:a16="http://schemas.microsoft.com/office/drawing/2014/main" id="{D3BB5846-9538-374A-BBB5-0DFB4872CBF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80113" y="0"/>
            <a:ext cx="6211888" cy="6858000"/>
          </a:xfrm>
          <a:custGeom>
            <a:avLst/>
            <a:gdLst>
              <a:gd name="connsiteX0" fmla="*/ 895279 w 6211888"/>
              <a:gd name="connsiteY0" fmla="*/ 0 h 6858000"/>
              <a:gd name="connsiteX1" fmla="*/ 6211888 w 6211888"/>
              <a:gd name="connsiteY1" fmla="*/ 0 h 6858000"/>
              <a:gd name="connsiteX2" fmla="*/ 6211888 w 6211888"/>
              <a:gd name="connsiteY2" fmla="*/ 6858000 h 6858000"/>
              <a:gd name="connsiteX3" fmla="*/ 0 w 6211888"/>
              <a:gd name="connsiteY3" fmla="*/ 6858000 h 6858000"/>
              <a:gd name="connsiteX4" fmla="*/ 0 w 6211888"/>
              <a:gd name="connsiteY4" fmla="*/ 796301 h 6858000"/>
              <a:gd name="connsiteX5" fmla="*/ 26898 w 6211888"/>
              <a:gd name="connsiteY5" fmla="*/ 655533 h 6858000"/>
              <a:gd name="connsiteX6" fmla="*/ 803009 w 62118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11888" h="6858000">
                <a:moveTo>
                  <a:pt x="895279" y="0"/>
                </a:moveTo>
                <a:lnTo>
                  <a:pt x="6211888" y="0"/>
                </a:lnTo>
                <a:lnTo>
                  <a:pt x="6211888" y="6858000"/>
                </a:lnTo>
                <a:lnTo>
                  <a:pt x="0" y="6858000"/>
                </a:lnTo>
                <a:lnTo>
                  <a:pt x="0" y="796301"/>
                </a:lnTo>
                <a:lnTo>
                  <a:pt x="26898" y="655533"/>
                </a:lnTo>
                <a:cubicBezTo>
                  <a:pt x="126252" y="305703"/>
                  <a:pt x="431292" y="42409"/>
                  <a:pt x="803009" y="4659"/>
                </a:cubicBezTo>
                <a:close/>
              </a:path>
            </a:pathLst>
          </a:custGeom>
          <a:solidFill>
            <a:schemeClr val="tx2"/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8" name="Symbol zastępczy tekstu 18">
            <a:extLst>
              <a:ext uri="{FF2B5EF4-FFF2-40B4-BE49-F238E27FC236}">
                <a16:creationId xmlns:a16="http://schemas.microsoft.com/office/drawing/2014/main" id="{83F01925-2535-ED44-A752-D947A77DE4A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3862" y="5733020"/>
            <a:ext cx="4606342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None/>
              <a:defRPr lang="pl-PL" sz="18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0" name="Symbol zastępczy tekstu 18">
            <a:extLst>
              <a:ext uri="{FF2B5EF4-FFF2-40B4-BE49-F238E27FC236}">
                <a16:creationId xmlns:a16="http://schemas.microsoft.com/office/drawing/2014/main" id="{938E5FC2-EB66-384C-85E3-2DAE33F9C5D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1039" y="5271355"/>
            <a:ext cx="4608512" cy="461665"/>
          </a:xfrm>
        </p:spPr>
        <p:txBody>
          <a:bodyPr lIns="0">
            <a:normAutofit/>
          </a:bodyPr>
          <a:lstStyle>
            <a:lvl1pPr marL="0" indent="0">
              <a:buNone/>
              <a:defRPr lang="pl-PL" sz="1800" b="1" kern="1200" dirty="0" smtClean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2162871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-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4608511" cy="1124980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25.09.2024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ymbol zastępczy wykresu 8">
            <a:extLst>
              <a:ext uri="{FF2B5EF4-FFF2-40B4-BE49-F238E27FC236}">
                <a16:creationId xmlns:a16="http://schemas.microsoft.com/office/drawing/2014/main" id="{A93F16BB-18FA-E24B-83D1-FC6CD218202D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5519738" y="1484784"/>
            <a:ext cx="6105525" cy="4608041"/>
          </a:xfrm>
        </p:spPr>
        <p:txBody>
          <a:bodyPr tIns="756000" anchor="ctr">
            <a:normAutofit/>
          </a:bodyPr>
          <a:lstStyle>
            <a:lvl1pPr marL="0" indent="0" algn="ctr"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chart</a:t>
            </a:r>
          </a:p>
        </p:txBody>
      </p:sp>
      <p:sp>
        <p:nvSpPr>
          <p:cNvPr id="13" name="Symbol zastępczy tekstu 24">
            <a:extLst>
              <a:ext uri="{FF2B5EF4-FFF2-40B4-BE49-F238E27FC236}">
                <a16:creationId xmlns:a16="http://schemas.microsoft.com/office/drawing/2014/main" id="{46249A0E-5D97-AF42-9D90-02DD7126D46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1484313"/>
            <a:ext cx="4608512" cy="4608512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278463388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Back Cover Photo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ytuł 1">
            <a:extLst>
              <a:ext uri="{FF2B5EF4-FFF2-40B4-BE49-F238E27FC236}">
                <a16:creationId xmlns:a16="http://schemas.microsoft.com/office/drawing/2014/main" id="{B8E24209-9B29-8B42-98ED-D1C8808602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2276990"/>
            <a:ext cx="4608511" cy="1124980"/>
          </a:xfrm>
        </p:spPr>
        <p:txBody>
          <a:bodyPr lIns="0" tIns="46800">
            <a:normAutofit/>
          </a:bodyPr>
          <a:lstStyle>
            <a:lvl1pPr>
              <a:defRPr sz="40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2" name="Łącznik prosty 11">
            <a:extLst>
              <a:ext uri="{FF2B5EF4-FFF2-40B4-BE49-F238E27FC236}">
                <a16:creationId xmlns:a16="http://schemas.microsoft.com/office/drawing/2014/main" id="{6DA55863-CDCB-8444-B5A0-7C6796168642}"/>
              </a:ext>
            </a:extLst>
          </p:cNvPr>
          <p:cNvCxnSpPr/>
          <p:nvPr userDrawn="1"/>
        </p:nvCxnSpPr>
        <p:spPr>
          <a:xfrm>
            <a:off x="681038" y="3544201"/>
            <a:ext cx="1823550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afika 13">
            <a:extLst>
              <a:ext uri="{FF2B5EF4-FFF2-40B4-BE49-F238E27FC236}">
                <a16:creationId xmlns:a16="http://schemas.microsoft.com/office/drawing/2014/main" id="{BDE11796-DEF8-FD4D-B385-D3576AB43EB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3765" y="765872"/>
            <a:ext cx="1608685" cy="244800"/>
          </a:xfrm>
          <a:prstGeom prst="rect">
            <a:avLst/>
          </a:prstGeom>
        </p:spPr>
      </p:pic>
      <p:sp>
        <p:nvSpPr>
          <p:cNvPr id="15" name="Symbol zastępczy obrazu 14">
            <a:extLst>
              <a:ext uri="{FF2B5EF4-FFF2-40B4-BE49-F238E27FC236}">
                <a16:creationId xmlns:a16="http://schemas.microsoft.com/office/drawing/2014/main" id="{D3BB5846-9538-374A-BBB5-0DFB4872CBF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80113" y="0"/>
            <a:ext cx="6211888" cy="6858000"/>
          </a:xfrm>
          <a:custGeom>
            <a:avLst/>
            <a:gdLst>
              <a:gd name="connsiteX0" fmla="*/ 895279 w 6211888"/>
              <a:gd name="connsiteY0" fmla="*/ 0 h 6858000"/>
              <a:gd name="connsiteX1" fmla="*/ 6211888 w 6211888"/>
              <a:gd name="connsiteY1" fmla="*/ 0 h 6858000"/>
              <a:gd name="connsiteX2" fmla="*/ 6211888 w 6211888"/>
              <a:gd name="connsiteY2" fmla="*/ 6858000 h 6858000"/>
              <a:gd name="connsiteX3" fmla="*/ 0 w 6211888"/>
              <a:gd name="connsiteY3" fmla="*/ 6858000 h 6858000"/>
              <a:gd name="connsiteX4" fmla="*/ 0 w 6211888"/>
              <a:gd name="connsiteY4" fmla="*/ 796301 h 6858000"/>
              <a:gd name="connsiteX5" fmla="*/ 26898 w 6211888"/>
              <a:gd name="connsiteY5" fmla="*/ 655533 h 6858000"/>
              <a:gd name="connsiteX6" fmla="*/ 803009 w 62118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11888" h="6858000">
                <a:moveTo>
                  <a:pt x="895279" y="0"/>
                </a:moveTo>
                <a:lnTo>
                  <a:pt x="6211888" y="0"/>
                </a:lnTo>
                <a:lnTo>
                  <a:pt x="6211888" y="6858000"/>
                </a:lnTo>
                <a:lnTo>
                  <a:pt x="0" y="6858000"/>
                </a:lnTo>
                <a:lnTo>
                  <a:pt x="0" y="796301"/>
                </a:lnTo>
                <a:lnTo>
                  <a:pt x="26898" y="655533"/>
                </a:lnTo>
                <a:cubicBezTo>
                  <a:pt x="126252" y="305703"/>
                  <a:pt x="431292" y="42409"/>
                  <a:pt x="803009" y="4659"/>
                </a:cubicBezTo>
                <a:close/>
              </a:path>
            </a:pathLst>
          </a:custGeom>
          <a:solidFill>
            <a:schemeClr val="accent2"/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8" name="Symbol zastępczy tekstu 18">
            <a:extLst>
              <a:ext uri="{FF2B5EF4-FFF2-40B4-BE49-F238E27FC236}">
                <a16:creationId xmlns:a16="http://schemas.microsoft.com/office/drawing/2014/main" id="{83F01925-2535-ED44-A752-D947A77DE4A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3862" y="5733020"/>
            <a:ext cx="4606342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None/>
              <a:defRPr lang="pl-PL" sz="18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0" name="Symbol zastępczy tekstu 18">
            <a:extLst>
              <a:ext uri="{FF2B5EF4-FFF2-40B4-BE49-F238E27FC236}">
                <a16:creationId xmlns:a16="http://schemas.microsoft.com/office/drawing/2014/main" id="{938E5FC2-EB66-384C-85E3-2DAE33F9C5D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1039" y="5271355"/>
            <a:ext cx="4608512" cy="461665"/>
          </a:xfrm>
        </p:spPr>
        <p:txBody>
          <a:bodyPr lIns="0">
            <a:normAutofit/>
          </a:bodyPr>
          <a:lstStyle>
            <a:lvl1pPr marL="0" indent="0">
              <a:buNone/>
              <a:defRPr lang="pl-PL" sz="1800" b="1" kern="1200" dirty="0" smtClean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241977849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ck Cover Social Media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01E54CD-6324-FD44-8680-8092352906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3765" y="1445433"/>
            <a:ext cx="10827198" cy="1828560"/>
          </a:xfrm>
        </p:spPr>
        <p:txBody>
          <a:bodyPr lIns="0" tIns="46800">
            <a:normAutofit/>
          </a:bodyPr>
          <a:lstStyle>
            <a:lvl1pPr algn="ctr">
              <a:defRPr sz="80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502308BD-AF5F-B342-A334-7FD2A4014636}"/>
              </a:ext>
            </a:extLst>
          </p:cNvPr>
          <p:cNvCxnSpPr/>
          <p:nvPr userDrawn="1"/>
        </p:nvCxnSpPr>
        <p:spPr>
          <a:xfrm>
            <a:off x="5184225" y="3416224"/>
            <a:ext cx="1823550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Grafika 272">
            <a:extLst>
              <a:ext uri="{FF2B5EF4-FFF2-40B4-BE49-F238E27FC236}">
                <a16:creationId xmlns:a16="http://schemas.microsoft.com/office/drawing/2014/main" id="{4EFDB663-98DF-3E45-8E03-9339D41A4C1E}"/>
              </a:ext>
            </a:extLst>
          </p:cNvPr>
          <p:cNvSpPr/>
          <p:nvPr userDrawn="1"/>
        </p:nvSpPr>
        <p:spPr>
          <a:xfrm>
            <a:off x="5881187" y="3821006"/>
            <a:ext cx="429625" cy="429593"/>
          </a:xfrm>
          <a:custGeom>
            <a:avLst/>
            <a:gdLst>
              <a:gd name="connsiteX0" fmla="*/ 211704 w 228600"/>
              <a:gd name="connsiteY0" fmla="*/ 2 h 228583"/>
              <a:gd name="connsiteX1" fmla="*/ 16896 w 228600"/>
              <a:gd name="connsiteY1" fmla="*/ 2 h 228583"/>
              <a:gd name="connsiteX2" fmla="*/ 0 w 228600"/>
              <a:gd name="connsiteY2" fmla="*/ 16376 h 228583"/>
              <a:gd name="connsiteX3" fmla="*/ 0 w 228600"/>
              <a:gd name="connsiteY3" fmla="*/ 212213 h 228583"/>
              <a:gd name="connsiteX4" fmla="*/ 16896 w 228600"/>
              <a:gd name="connsiteY4" fmla="*/ 228582 h 228583"/>
              <a:gd name="connsiteX5" fmla="*/ 211704 w 228600"/>
              <a:gd name="connsiteY5" fmla="*/ 228582 h 228583"/>
              <a:gd name="connsiteX6" fmla="*/ 228600 w 228600"/>
              <a:gd name="connsiteY6" fmla="*/ 212210 h 228583"/>
              <a:gd name="connsiteX7" fmla="*/ 228600 w 228600"/>
              <a:gd name="connsiteY7" fmla="*/ 16376 h 228583"/>
              <a:gd name="connsiteX8" fmla="*/ 211704 w 228600"/>
              <a:gd name="connsiteY8" fmla="*/ 2 h 228583"/>
              <a:gd name="connsiteX9" fmla="*/ 70615 w 228600"/>
              <a:gd name="connsiteY9" fmla="*/ 190758 h 228583"/>
              <a:gd name="connsiteX10" fmla="*/ 36311 w 228600"/>
              <a:gd name="connsiteY10" fmla="*/ 190758 h 228583"/>
              <a:gd name="connsiteX11" fmla="*/ 36311 w 228600"/>
              <a:gd name="connsiteY11" fmla="*/ 87552 h 228583"/>
              <a:gd name="connsiteX12" fmla="*/ 70615 w 228600"/>
              <a:gd name="connsiteY12" fmla="*/ 87552 h 228583"/>
              <a:gd name="connsiteX13" fmla="*/ 53469 w 228600"/>
              <a:gd name="connsiteY13" fmla="*/ 73464 h 228583"/>
              <a:gd name="connsiteX14" fmla="*/ 53244 w 228600"/>
              <a:gd name="connsiteY14" fmla="*/ 73464 h 228583"/>
              <a:gd name="connsiteX15" fmla="*/ 34319 w 228600"/>
              <a:gd name="connsiteY15" fmla="*/ 56693 h 228583"/>
              <a:gd name="connsiteX16" fmla="*/ 51090 w 228600"/>
              <a:gd name="connsiteY16" fmla="*/ 37768 h 228583"/>
              <a:gd name="connsiteX17" fmla="*/ 53696 w 228600"/>
              <a:gd name="connsiteY17" fmla="*/ 37801 h 228583"/>
              <a:gd name="connsiteX18" fmla="*/ 72828 w 228600"/>
              <a:gd name="connsiteY18" fmla="*/ 54350 h 228583"/>
              <a:gd name="connsiteX19" fmla="*/ 56280 w 228600"/>
              <a:gd name="connsiteY19" fmla="*/ 73482 h 228583"/>
              <a:gd name="connsiteX20" fmla="*/ 53469 w 228600"/>
              <a:gd name="connsiteY20" fmla="*/ 73464 h 228583"/>
              <a:gd name="connsiteX21" fmla="*/ 194313 w 228600"/>
              <a:gd name="connsiteY21" fmla="*/ 190758 h 228583"/>
              <a:gd name="connsiteX22" fmla="*/ 160012 w 228600"/>
              <a:gd name="connsiteY22" fmla="*/ 190758 h 228583"/>
              <a:gd name="connsiteX23" fmla="*/ 160012 w 228600"/>
              <a:gd name="connsiteY23" fmla="*/ 135552 h 228583"/>
              <a:gd name="connsiteX24" fmla="*/ 142635 w 228600"/>
              <a:gd name="connsiteY24" fmla="*/ 112212 h 228583"/>
              <a:gd name="connsiteX25" fmla="*/ 125032 w 228600"/>
              <a:gd name="connsiteY25" fmla="*/ 124760 h 228583"/>
              <a:gd name="connsiteX26" fmla="*/ 123902 w 228600"/>
              <a:gd name="connsiteY26" fmla="*/ 133130 h 228583"/>
              <a:gd name="connsiteX27" fmla="*/ 123902 w 228600"/>
              <a:gd name="connsiteY27" fmla="*/ 190758 h 228583"/>
              <a:gd name="connsiteX28" fmla="*/ 89602 w 228600"/>
              <a:gd name="connsiteY28" fmla="*/ 190758 h 228583"/>
              <a:gd name="connsiteX29" fmla="*/ 89605 w 228600"/>
              <a:gd name="connsiteY29" fmla="*/ 87555 h 228583"/>
              <a:gd name="connsiteX30" fmla="*/ 123906 w 228600"/>
              <a:gd name="connsiteY30" fmla="*/ 87555 h 228583"/>
              <a:gd name="connsiteX31" fmla="*/ 123906 w 228600"/>
              <a:gd name="connsiteY31" fmla="*/ 102166 h 228583"/>
              <a:gd name="connsiteX32" fmla="*/ 154823 w 228600"/>
              <a:gd name="connsiteY32" fmla="*/ 85133 h 228583"/>
              <a:gd name="connsiteX33" fmla="*/ 194313 w 228600"/>
              <a:gd name="connsiteY33" fmla="*/ 131583 h 228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228600" h="228583">
                <a:moveTo>
                  <a:pt x="211704" y="2"/>
                </a:moveTo>
                <a:lnTo>
                  <a:pt x="16896" y="2"/>
                </a:lnTo>
                <a:cubicBezTo>
                  <a:pt x="7710" y="-137"/>
                  <a:pt x="149" y="7191"/>
                  <a:pt x="0" y="16376"/>
                </a:cubicBezTo>
                <a:lnTo>
                  <a:pt x="0" y="212213"/>
                </a:lnTo>
                <a:cubicBezTo>
                  <a:pt x="149" y="221397"/>
                  <a:pt x="7712" y="228724"/>
                  <a:pt x="16896" y="228582"/>
                </a:cubicBezTo>
                <a:lnTo>
                  <a:pt x="211704" y="228582"/>
                </a:lnTo>
                <a:cubicBezTo>
                  <a:pt x="220890" y="228724"/>
                  <a:pt x="228453" y="221396"/>
                  <a:pt x="228600" y="212210"/>
                </a:cubicBezTo>
                <a:lnTo>
                  <a:pt x="228600" y="16376"/>
                </a:lnTo>
                <a:cubicBezTo>
                  <a:pt x="228452" y="7191"/>
                  <a:pt x="220890" y="-138"/>
                  <a:pt x="211704" y="2"/>
                </a:cubicBezTo>
                <a:close/>
                <a:moveTo>
                  <a:pt x="70615" y="190758"/>
                </a:moveTo>
                <a:lnTo>
                  <a:pt x="36311" y="190758"/>
                </a:lnTo>
                <a:lnTo>
                  <a:pt x="36311" y="87552"/>
                </a:lnTo>
                <a:lnTo>
                  <a:pt x="70615" y="87552"/>
                </a:lnTo>
                <a:close/>
                <a:moveTo>
                  <a:pt x="53469" y="73464"/>
                </a:moveTo>
                <a:lnTo>
                  <a:pt x="53244" y="73464"/>
                </a:lnTo>
                <a:cubicBezTo>
                  <a:pt x="43387" y="74058"/>
                  <a:pt x="34914" y="66550"/>
                  <a:pt x="34319" y="56693"/>
                </a:cubicBezTo>
                <a:cubicBezTo>
                  <a:pt x="33724" y="46836"/>
                  <a:pt x="41233" y="38363"/>
                  <a:pt x="51090" y="37768"/>
                </a:cubicBezTo>
                <a:cubicBezTo>
                  <a:pt x="51958" y="37716"/>
                  <a:pt x="52830" y="37727"/>
                  <a:pt x="53696" y="37801"/>
                </a:cubicBezTo>
                <a:cubicBezTo>
                  <a:pt x="63549" y="37088"/>
                  <a:pt x="72115" y="44497"/>
                  <a:pt x="72828" y="54350"/>
                </a:cubicBezTo>
                <a:cubicBezTo>
                  <a:pt x="73542" y="64203"/>
                  <a:pt x="66133" y="72768"/>
                  <a:pt x="56280" y="73482"/>
                </a:cubicBezTo>
                <a:cubicBezTo>
                  <a:pt x="55344" y="73549"/>
                  <a:pt x="54404" y="73543"/>
                  <a:pt x="53469" y="73464"/>
                </a:cubicBezTo>
                <a:close/>
                <a:moveTo>
                  <a:pt x="194313" y="190758"/>
                </a:moveTo>
                <a:lnTo>
                  <a:pt x="160012" y="190758"/>
                </a:lnTo>
                <a:lnTo>
                  <a:pt x="160012" y="135552"/>
                </a:lnTo>
                <a:cubicBezTo>
                  <a:pt x="160012" y="121676"/>
                  <a:pt x="155045" y="112212"/>
                  <a:pt x="142635" y="112212"/>
                </a:cubicBezTo>
                <a:cubicBezTo>
                  <a:pt x="134706" y="112259"/>
                  <a:pt x="127662" y="117280"/>
                  <a:pt x="125032" y="124760"/>
                </a:cubicBezTo>
                <a:cubicBezTo>
                  <a:pt x="124154" y="127459"/>
                  <a:pt x="123771" y="130294"/>
                  <a:pt x="123902" y="133130"/>
                </a:cubicBezTo>
                <a:lnTo>
                  <a:pt x="123902" y="190758"/>
                </a:lnTo>
                <a:lnTo>
                  <a:pt x="89602" y="190758"/>
                </a:lnTo>
                <a:cubicBezTo>
                  <a:pt x="89604" y="190251"/>
                  <a:pt x="90050" y="97211"/>
                  <a:pt x="89605" y="87555"/>
                </a:cubicBezTo>
                <a:lnTo>
                  <a:pt x="123906" y="87555"/>
                </a:lnTo>
                <a:lnTo>
                  <a:pt x="123906" y="102166"/>
                </a:lnTo>
                <a:cubicBezTo>
                  <a:pt x="130237" y="91175"/>
                  <a:pt x="142150" y="84612"/>
                  <a:pt x="154823" y="85133"/>
                </a:cubicBezTo>
                <a:cubicBezTo>
                  <a:pt x="177392" y="85133"/>
                  <a:pt x="194313" y="99884"/>
                  <a:pt x="194313" y="131583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15" name="Grafika 296">
            <a:extLst>
              <a:ext uri="{FF2B5EF4-FFF2-40B4-BE49-F238E27FC236}">
                <a16:creationId xmlns:a16="http://schemas.microsoft.com/office/drawing/2014/main" id="{D8BF8F52-CD90-C041-BF23-CA3B17522023}"/>
              </a:ext>
            </a:extLst>
          </p:cNvPr>
          <p:cNvSpPr/>
          <p:nvPr userDrawn="1"/>
        </p:nvSpPr>
        <p:spPr>
          <a:xfrm>
            <a:off x="8677523" y="3848984"/>
            <a:ext cx="399136" cy="324450"/>
          </a:xfrm>
          <a:custGeom>
            <a:avLst/>
            <a:gdLst>
              <a:gd name="connsiteX0" fmla="*/ 212378 w 212377"/>
              <a:gd name="connsiteY0" fmla="*/ 20406 h 172637"/>
              <a:gd name="connsiteX1" fmla="*/ 187351 w 212377"/>
              <a:gd name="connsiteY1" fmla="*/ 27264 h 172637"/>
              <a:gd name="connsiteX2" fmla="*/ 206508 w 212377"/>
              <a:gd name="connsiteY2" fmla="*/ 3153 h 172637"/>
              <a:gd name="connsiteX3" fmla="*/ 178839 w 212377"/>
              <a:gd name="connsiteY3" fmla="*/ 13734 h 172637"/>
              <a:gd name="connsiteX4" fmla="*/ 117185 w 212377"/>
              <a:gd name="connsiteY4" fmla="*/ 11845 h 172637"/>
              <a:gd name="connsiteX5" fmla="*/ 104583 w 212377"/>
              <a:gd name="connsiteY5" fmla="*/ 53491 h 172637"/>
              <a:gd name="connsiteX6" fmla="*/ 14782 w 212377"/>
              <a:gd name="connsiteY6" fmla="*/ 7947 h 172637"/>
              <a:gd name="connsiteX7" fmla="*/ 28272 w 212377"/>
              <a:gd name="connsiteY7" fmla="*/ 66137 h 172637"/>
              <a:gd name="connsiteX8" fmla="*/ 8495 w 212377"/>
              <a:gd name="connsiteY8" fmla="*/ 60681 h 172637"/>
              <a:gd name="connsiteX9" fmla="*/ 8495 w 212377"/>
              <a:gd name="connsiteY9" fmla="*/ 61233 h 172637"/>
              <a:gd name="connsiteX10" fmla="*/ 43453 w 212377"/>
              <a:gd name="connsiteY10" fmla="*/ 103965 h 172637"/>
              <a:gd name="connsiteX11" fmla="*/ 23778 w 212377"/>
              <a:gd name="connsiteY11" fmla="*/ 104713 h 172637"/>
              <a:gd name="connsiteX12" fmla="*/ 64487 w 212377"/>
              <a:gd name="connsiteY12" fmla="*/ 134985 h 172637"/>
              <a:gd name="connsiteX13" fmla="*/ 10373 w 212377"/>
              <a:gd name="connsiteY13" fmla="*/ 153683 h 172637"/>
              <a:gd name="connsiteX14" fmla="*/ 0 w 212377"/>
              <a:gd name="connsiteY14" fmla="*/ 153054 h 172637"/>
              <a:gd name="connsiteX15" fmla="*/ 66789 w 212377"/>
              <a:gd name="connsiteY15" fmla="*/ 172601 h 172637"/>
              <a:gd name="connsiteX16" fmla="*/ 66789 w 212377"/>
              <a:gd name="connsiteY16" fmla="*/ 172635 h 172637"/>
              <a:gd name="connsiteX17" fmla="*/ 190767 w 212377"/>
              <a:gd name="connsiteY17" fmla="*/ 50290 h 172637"/>
              <a:gd name="connsiteX18" fmla="*/ 190766 w 212377"/>
              <a:gd name="connsiteY18" fmla="*/ 48604 h 172637"/>
              <a:gd name="connsiteX19" fmla="*/ 190639 w 212377"/>
              <a:gd name="connsiteY19" fmla="*/ 42970 h 172637"/>
              <a:gd name="connsiteX20" fmla="*/ 212378 w 212377"/>
              <a:gd name="connsiteY20" fmla="*/ 20406 h 172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12377" h="172637">
                <a:moveTo>
                  <a:pt x="212378" y="20406"/>
                </a:moveTo>
                <a:cubicBezTo>
                  <a:pt x="204426" y="23931"/>
                  <a:pt x="195990" y="26243"/>
                  <a:pt x="187351" y="27264"/>
                </a:cubicBezTo>
                <a:cubicBezTo>
                  <a:pt x="196448" y="21815"/>
                  <a:pt x="203256" y="13246"/>
                  <a:pt x="206508" y="3153"/>
                </a:cubicBezTo>
                <a:cubicBezTo>
                  <a:pt x="197955" y="8231"/>
                  <a:pt x="188597" y="11809"/>
                  <a:pt x="178839" y="13734"/>
                </a:cubicBezTo>
                <a:cubicBezTo>
                  <a:pt x="162336" y="-3813"/>
                  <a:pt x="134732" y="-4659"/>
                  <a:pt x="117185" y="11845"/>
                </a:cubicBezTo>
                <a:cubicBezTo>
                  <a:pt x="105866" y="22491"/>
                  <a:pt x="101065" y="38355"/>
                  <a:pt x="104583" y="53491"/>
                </a:cubicBezTo>
                <a:cubicBezTo>
                  <a:pt x="69545" y="51732"/>
                  <a:pt x="36902" y="35177"/>
                  <a:pt x="14782" y="7947"/>
                </a:cubicBezTo>
                <a:cubicBezTo>
                  <a:pt x="3217" y="27864"/>
                  <a:pt x="9123" y="53340"/>
                  <a:pt x="28272" y="66137"/>
                </a:cubicBezTo>
                <a:cubicBezTo>
                  <a:pt x="21337" y="65932"/>
                  <a:pt x="14554" y="64060"/>
                  <a:pt x="8495" y="60681"/>
                </a:cubicBezTo>
                <a:lnTo>
                  <a:pt x="8495" y="61233"/>
                </a:lnTo>
                <a:cubicBezTo>
                  <a:pt x="8498" y="81980"/>
                  <a:pt x="23118" y="99852"/>
                  <a:pt x="43453" y="103965"/>
                </a:cubicBezTo>
                <a:cubicBezTo>
                  <a:pt x="37038" y="105715"/>
                  <a:pt x="30307" y="105971"/>
                  <a:pt x="23778" y="104713"/>
                </a:cubicBezTo>
                <a:cubicBezTo>
                  <a:pt x="29482" y="122467"/>
                  <a:pt x="45842" y="134633"/>
                  <a:pt x="64487" y="134985"/>
                </a:cubicBezTo>
                <a:cubicBezTo>
                  <a:pt x="49059" y="147116"/>
                  <a:pt x="29998" y="153702"/>
                  <a:pt x="10373" y="153683"/>
                </a:cubicBezTo>
                <a:cubicBezTo>
                  <a:pt x="6906" y="153676"/>
                  <a:pt x="3442" y="153466"/>
                  <a:pt x="0" y="153054"/>
                </a:cubicBezTo>
                <a:cubicBezTo>
                  <a:pt x="19925" y="165846"/>
                  <a:pt x="43111" y="172632"/>
                  <a:pt x="66789" y="172601"/>
                </a:cubicBezTo>
                <a:lnTo>
                  <a:pt x="66789" y="172635"/>
                </a:lnTo>
                <a:cubicBezTo>
                  <a:pt x="134809" y="173086"/>
                  <a:pt x="190316" y="118310"/>
                  <a:pt x="190767" y="50290"/>
                </a:cubicBezTo>
                <a:cubicBezTo>
                  <a:pt x="190770" y="49728"/>
                  <a:pt x="190770" y="49166"/>
                  <a:pt x="190766" y="48604"/>
                </a:cubicBezTo>
                <a:cubicBezTo>
                  <a:pt x="190766" y="46718"/>
                  <a:pt x="190766" y="44840"/>
                  <a:pt x="190639" y="42970"/>
                </a:cubicBezTo>
                <a:cubicBezTo>
                  <a:pt x="199167" y="36799"/>
                  <a:pt x="206528" y="29158"/>
                  <a:pt x="212378" y="20406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22" name="Grafika 311">
            <a:extLst>
              <a:ext uri="{FF2B5EF4-FFF2-40B4-BE49-F238E27FC236}">
                <a16:creationId xmlns:a16="http://schemas.microsoft.com/office/drawing/2014/main" id="{8FBD298E-A57A-AF44-B6F3-9738CECD0C0E}"/>
              </a:ext>
            </a:extLst>
          </p:cNvPr>
          <p:cNvSpPr/>
          <p:nvPr userDrawn="1"/>
        </p:nvSpPr>
        <p:spPr>
          <a:xfrm>
            <a:off x="3115463" y="3821006"/>
            <a:ext cx="430223" cy="430262"/>
          </a:xfrm>
          <a:custGeom>
            <a:avLst/>
            <a:gdLst>
              <a:gd name="connsiteX0" fmla="*/ 228917 w 228918"/>
              <a:gd name="connsiteY0" fmla="*/ 114527 h 228939"/>
              <a:gd name="connsiteX1" fmla="*/ 225662 w 228918"/>
              <a:gd name="connsiteY1" fmla="*/ 87343 h 228939"/>
              <a:gd name="connsiteX2" fmla="*/ 223351 w 228918"/>
              <a:gd name="connsiteY2" fmla="*/ 79202 h 228939"/>
              <a:gd name="connsiteX3" fmla="*/ 222452 w 228918"/>
              <a:gd name="connsiteY3" fmla="*/ 76544 h 228939"/>
              <a:gd name="connsiteX4" fmla="*/ 219931 w 228918"/>
              <a:gd name="connsiteY4" fmla="*/ 70034 h 228939"/>
              <a:gd name="connsiteX5" fmla="*/ 70034 w 228918"/>
              <a:gd name="connsiteY5" fmla="*/ 9009 h 228939"/>
              <a:gd name="connsiteX6" fmla="*/ 9009 w 228918"/>
              <a:gd name="connsiteY6" fmla="*/ 158906 h 228939"/>
              <a:gd name="connsiteX7" fmla="*/ 158906 w 228918"/>
              <a:gd name="connsiteY7" fmla="*/ 219931 h 228939"/>
              <a:gd name="connsiteX8" fmla="*/ 180358 w 228918"/>
              <a:gd name="connsiteY8" fmla="*/ 208040 h 228939"/>
              <a:gd name="connsiteX9" fmla="*/ 182700 w 228918"/>
              <a:gd name="connsiteY9" fmla="*/ 194775 h 228939"/>
              <a:gd name="connsiteX10" fmla="*/ 169435 w 228918"/>
              <a:gd name="connsiteY10" fmla="*/ 192433 h 228939"/>
              <a:gd name="connsiteX11" fmla="*/ 169389 w 228918"/>
              <a:gd name="connsiteY11" fmla="*/ 192465 h 228939"/>
              <a:gd name="connsiteX12" fmla="*/ 169389 w 228918"/>
              <a:gd name="connsiteY12" fmla="*/ 192465 h 228939"/>
              <a:gd name="connsiteX13" fmla="*/ 36453 w 228918"/>
              <a:gd name="connsiteY13" fmla="*/ 169385 h 228939"/>
              <a:gd name="connsiteX14" fmla="*/ 59533 w 228918"/>
              <a:gd name="connsiteY14" fmla="*/ 36450 h 228939"/>
              <a:gd name="connsiteX15" fmla="*/ 192468 w 228918"/>
              <a:gd name="connsiteY15" fmla="*/ 59529 h 228939"/>
              <a:gd name="connsiteX16" fmla="*/ 209867 w 228918"/>
              <a:gd name="connsiteY16" fmla="*/ 114527 h 228939"/>
              <a:gd name="connsiteX17" fmla="*/ 207725 w 228918"/>
              <a:gd name="connsiteY17" fmla="*/ 133440 h 228939"/>
              <a:gd name="connsiteX18" fmla="*/ 204099 w 228918"/>
              <a:gd name="connsiteY18" fmla="*/ 142659 h 228939"/>
              <a:gd name="connsiteX19" fmla="*/ 200829 w 228918"/>
              <a:gd name="connsiteY19" fmla="*/ 147201 h 228939"/>
              <a:gd name="connsiteX20" fmla="*/ 198243 w 228918"/>
              <a:gd name="connsiteY20" fmla="*/ 149538 h 228939"/>
              <a:gd name="connsiteX21" fmla="*/ 194229 w 228918"/>
              <a:gd name="connsiteY21" fmla="*/ 151730 h 228939"/>
              <a:gd name="connsiteX22" fmla="*/ 190026 w 228918"/>
              <a:gd name="connsiteY22" fmla="*/ 152660 h 228939"/>
              <a:gd name="connsiteX23" fmla="*/ 188659 w 228918"/>
              <a:gd name="connsiteY23" fmla="*/ 152717 h 228939"/>
              <a:gd name="connsiteX24" fmla="*/ 182432 w 228918"/>
              <a:gd name="connsiteY24" fmla="*/ 151493 h 228939"/>
              <a:gd name="connsiteX25" fmla="*/ 175728 w 228918"/>
              <a:gd name="connsiteY25" fmla="*/ 146391 h 228939"/>
              <a:gd name="connsiteX26" fmla="*/ 172889 w 228918"/>
              <a:gd name="connsiteY26" fmla="*/ 141001 h 228939"/>
              <a:gd name="connsiteX27" fmla="*/ 171767 w 228918"/>
              <a:gd name="connsiteY27" fmla="*/ 133581 h 228939"/>
              <a:gd name="connsiteX28" fmla="*/ 171767 w 228918"/>
              <a:gd name="connsiteY28" fmla="*/ 76427 h 228939"/>
              <a:gd name="connsiteX29" fmla="*/ 162240 w 228918"/>
              <a:gd name="connsiteY29" fmla="*/ 66903 h 228939"/>
              <a:gd name="connsiteX30" fmla="*/ 153499 w 228918"/>
              <a:gd name="connsiteY30" fmla="*/ 72646 h 228939"/>
              <a:gd name="connsiteX31" fmla="*/ 72695 w 228918"/>
              <a:gd name="connsiteY31" fmla="*/ 75609 h 228939"/>
              <a:gd name="connsiteX32" fmla="*/ 75658 w 228918"/>
              <a:gd name="connsiteY32" fmla="*/ 156413 h 228939"/>
              <a:gd name="connsiteX33" fmla="*/ 156462 w 228918"/>
              <a:gd name="connsiteY33" fmla="*/ 153450 h 228939"/>
              <a:gd name="connsiteX34" fmla="*/ 157197 w 228918"/>
              <a:gd name="connsiteY34" fmla="*/ 152643 h 228939"/>
              <a:gd name="connsiteX35" fmla="*/ 161240 w 228918"/>
              <a:gd name="connsiteY35" fmla="*/ 158777 h 228939"/>
              <a:gd name="connsiteX36" fmla="*/ 188659 w 228918"/>
              <a:gd name="connsiteY36" fmla="*/ 171768 h 228939"/>
              <a:gd name="connsiteX37" fmla="*/ 191607 w 228918"/>
              <a:gd name="connsiteY37" fmla="*/ 171645 h 228939"/>
              <a:gd name="connsiteX38" fmla="*/ 211020 w 228918"/>
              <a:gd name="connsiteY38" fmla="*/ 163723 h 228939"/>
              <a:gd name="connsiteX39" fmla="*/ 218562 w 228918"/>
              <a:gd name="connsiteY39" fmla="*/ 155431 h 228939"/>
              <a:gd name="connsiteX40" fmla="*/ 222987 w 228918"/>
              <a:gd name="connsiteY40" fmla="*/ 147431 h 228939"/>
              <a:gd name="connsiteX41" fmla="*/ 227391 w 228918"/>
              <a:gd name="connsiteY41" fmla="*/ 132686 h 228939"/>
              <a:gd name="connsiteX42" fmla="*/ 228917 w 228918"/>
              <a:gd name="connsiteY42" fmla="*/ 114529 h 228939"/>
              <a:gd name="connsiteX43" fmla="*/ 135912 w 228918"/>
              <a:gd name="connsiteY43" fmla="*/ 146126 h 228939"/>
              <a:gd name="connsiteX44" fmla="*/ 83143 w 228918"/>
              <a:gd name="connsiteY44" fmla="*/ 135792 h 228939"/>
              <a:gd name="connsiteX45" fmla="*/ 93477 w 228918"/>
              <a:gd name="connsiteY45" fmla="*/ 83023 h 228939"/>
              <a:gd name="connsiteX46" fmla="*/ 146246 w 228918"/>
              <a:gd name="connsiteY46" fmla="*/ 93357 h 228939"/>
              <a:gd name="connsiteX47" fmla="*/ 149727 w 228918"/>
              <a:gd name="connsiteY47" fmla="*/ 129355 h 228939"/>
              <a:gd name="connsiteX48" fmla="*/ 135912 w 228918"/>
              <a:gd name="connsiteY48" fmla="*/ 146126 h 228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228918" h="228939">
                <a:moveTo>
                  <a:pt x="228917" y="114527"/>
                </a:moveTo>
                <a:cubicBezTo>
                  <a:pt x="228923" y="105368"/>
                  <a:pt x="227830" y="96242"/>
                  <a:pt x="225662" y="87343"/>
                </a:cubicBezTo>
                <a:cubicBezTo>
                  <a:pt x="224990" y="84589"/>
                  <a:pt x="224220" y="81875"/>
                  <a:pt x="223351" y="79202"/>
                </a:cubicBezTo>
                <a:cubicBezTo>
                  <a:pt x="223062" y="78311"/>
                  <a:pt x="222762" y="77425"/>
                  <a:pt x="222452" y="76544"/>
                </a:cubicBezTo>
                <a:cubicBezTo>
                  <a:pt x="221676" y="74342"/>
                  <a:pt x="220836" y="72172"/>
                  <a:pt x="219931" y="70034"/>
                </a:cubicBezTo>
                <a:cubicBezTo>
                  <a:pt x="195389" y="11789"/>
                  <a:pt x="128278" y="-15532"/>
                  <a:pt x="70034" y="9009"/>
                </a:cubicBezTo>
                <a:cubicBezTo>
                  <a:pt x="11789" y="33551"/>
                  <a:pt x="-15532" y="100662"/>
                  <a:pt x="9009" y="158906"/>
                </a:cubicBezTo>
                <a:cubicBezTo>
                  <a:pt x="33551" y="217151"/>
                  <a:pt x="100662" y="244472"/>
                  <a:pt x="158906" y="219931"/>
                </a:cubicBezTo>
                <a:cubicBezTo>
                  <a:pt x="166462" y="216747"/>
                  <a:pt x="173654" y="212761"/>
                  <a:pt x="180358" y="208040"/>
                </a:cubicBezTo>
                <a:cubicBezTo>
                  <a:pt x="184667" y="205024"/>
                  <a:pt x="185716" y="199085"/>
                  <a:pt x="182700" y="194775"/>
                </a:cubicBezTo>
                <a:cubicBezTo>
                  <a:pt x="179684" y="190465"/>
                  <a:pt x="173745" y="189416"/>
                  <a:pt x="169435" y="192433"/>
                </a:cubicBezTo>
                <a:cubicBezTo>
                  <a:pt x="169420" y="192443"/>
                  <a:pt x="169404" y="192454"/>
                  <a:pt x="169389" y="192465"/>
                </a:cubicBezTo>
                <a:lnTo>
                  <a:pt x="169389" y="192465"/>
                </a:lnTo>
                <a:cubicBezTo>
                  <a:pt x="126307" y="222801"/>
                  <a:pt x="66789" y="212468"/>
                  <a:pt x="36453" y="169385"/>
                </a:cubicBezTo>
                <a:cubicBezTo>
                  <a:pt x="6117" y="126303"/>
                  <a:pt x="16450" y="66786"/>
                  <a:pt x="59533" y="36450"/>
                </a:cubicBezTo>
                <a:cubicBezTo>
                  <a:pt x="102615" y="6113"/>
                  <a:pt x="162132" y="16446"/>
                  <a:pt x="192468" y="59529"/>
                </a:cubicBezTo>
                <a:cubicBezTo>
                  <a:pt x="203804" y="75627"/>
                  <a:pt x="209881" y="94838"/>
                  <a:pt x="209867" y="114527"/>
                </a:cubicBezTo>
                <a:cubicBezTo>
                  <a:pt x="209963" y="120897"/>
                  <a:pt x="209243" y="127253"/>
                  <a:pt x="207725" y="133440"/>
                </a:cubicBezTo>
                <a:cubicBezTo>
                  <a:pt x="206918" y="136656"/>
                  <a:pt x="205699" y="139755"/>
                  <a:pt x="204099" y="142659"/>
                </a:cubicBezTo>
                <a:cubicBezTo>
                  <a:pt x="203186" y="144294"/>
                  <a:pt x="202089" y="145817"/>
                  <a:pt x="200829" y="147201"/>
                </a:cubicBezTo>
                <a:cubicBezTo>
                  <a:pt x="200041" y="148059"/>
                  <a:pt x="199176" y="148841"/>
                  <a:pt x="198243" y="149538"/>
                </a:cubicBezTo>
                <a:cubicBezTo>
                  <a:pt x="197016" y="150456"/>
                  <a:pt x="195665" y="151194"/>
                  <a:pt x="194229" y="151730"/>
                </a:cubicBezTo>
                <a:cubicBezTo>
                  <a:pt x="192877" y="152230"/>
                  <a:pt x="191463" y="152543"/>
                  <a:pt x="190026" y="152660"/>
                </a:cubicBezTo>
                <a:cubicBezTo>
                  <a:pt x="189570" y="152698"/>
                  <a:pt x="189115" y="152717"/>
                  <a:pt x="188659" y="152717"/>
                </a:cubicBezTo>
                <a:cubicBezTo>
                  <a:pt x="186524" y="152717"/>
                  <a:pt x="184408" y="152301"/>
                  <a:pt x="182432" y="151493"/>
                </a:cubicBezTo>
                <a:cubicBezTo>
                  <a:pt x="179788" y="150410"/>
                  <a:pt x="177476" y="148651"/>
                  <a:pt x="175728" y="146391"/>
                </a:cubicBezTo>
                <a:cubicBezTo>
                  <a:pt x="174481" y="144770"/>
                  <a:pt x="173521" y="142947"/>
                  <a:pt x="172889" y="141001"/>
                </a:cubicBezTo>
                <a:cubicBezTo>
                  <a:pt x="172121" y="138604"/>
                  <a:pt x="171742" y="136099"/>
                  <a:pt x="171767" y="133581"/>
                </a:cubicBezTo>
                <a:lnTo>
                  <a:pt x="171767" y="76427"/>
                </a:lnTo>
                <a:cubicBezTo>
                  <a:pt x="171766" y="71166"/>
                  <a:pt x="167501" y="66902"/>
                  <a:pt x="162240" y="66903"/>
                </a:cubicBezTo>
                <a:cubicBezTo>
                  <a:pt x="158442" y="66903"/>
                  <a:pt x="155007" y="69160"/>
                  <a:pt x="153499" y="72646"/>
                </a:cubicBezTo>
                <a:cubicBezTo>
                  <a:pt x="130367" y="51151"/>
                  <a:pt x="94190" y="52477"/>
                  <a:pt x="72695" y="75609"/>
                </a:cubicBezTo>
                <a:cubicBezTo>
                  <a:pt x="51199" y="98740"/>
                  <a:pt x="52526" y="134918"/>
                  <a:pt x="75658" y="156413"/>
                </a:cubicBezTo>
                <a:cubicBezTo>
                  <a:pt x="98789" y="177908"/>
                  <a:pt x="134967" y="176582"/>
                  <a:pt x="156462" y="153450"/>
                </a:cubicBezTo>
                <a:cubicBezTo>
                  <a:pt x="156710" y="153183"/>
                  <a:pt x="156955" y="152914"/>
                  <a:pt x="157197" y="152643"/>
                </a:cubicBezTo>
                <a:cubicBezTo>
                  <a:pt x="158334" y="154820"/>
                  <a:pt x="159688" y="156875"/>
                  <a:pt x="161240" y="158777"/>
                </a:cubicBezTo>
                <a:cubicBezTo>
                  <a:pt x="167965" y="167006"/>
                  <a:pt x="178032" y="171775"/>
                  <a:pt x="188659" y="171768"/>
                </a:cubicBezTo>
                <a:cubicBezTo>
                  <a:pt x="189640" y="171768"/>
                  <a:pt x="190623" y="171727"/>
                  <a:pt x="191607" y="171645"/>
                </a:cubicBezTo>
                <a:cubicBezTo>
                  <a:pt x="198737" y="171056"/>
                  <a:pt x="205514" y="168291"/>
                  <a:pt x="211020" y="163723"/>
                </a:cubicBezTo>
                <a:cubicBezTo>
                  <a:pt x="213911" y="161326"/>
                  <a:pt x="216450" y="158535"/>
                  <a:pt x="218562" y="155431"/>
                </a:cubicBezTo>
                <a:cubicBezTo>
                  <a:pt x="220284" y="152908"/>
                  <a:pt x="221765" y="150230"/>
                  <a:pt x="222987" y="147431"/>
                </a:cubicBezTo>
                <a:cubicBezTo>
                  <a:pt x="225025" y="142704"/>
                  <a:pt x="226503" y="137756"/>
                  <a:pt x="227391" y="132686"/>
                </a:cubicBezTo>
                <a:cubicBezTo>
                  <a:pt x="228446" y="126692"/>
                  <a:pt x="228956" y="120615"/>
                  <a:pt x="228917" y="114529"/>
                </a:cubicBezTo>
                <a:close/>
                <a:moveTo>
                  <a:pt x="135912" y="146126"/>
                </a:moveTo>
                <a:cubicBezTo>
                  <a:pt x="118487" y="157844"/>
                  <a:pt x="94861" y="153217"/>
                  <a:pt x="83143" y="135792"/>
                </a:cubicBezTo>
                <a:cubicBezTo>
                  <a:pt x="71425" y="118367"/>
                  <a:pt x="76052" y="94741"/>
                  <a:pt x="93477" y="83023"/>
                </a:cubicBezTo>
                <a:cubicBezTo>
                  <a:pt x="110903" y="71305"/>
                  <a:pt x="134528" y="75932"/>
                  <a:pt x="146246" y="93357"/>
                </a:cubicBezTo>
                <a:cubicBezTo>
                  <a:pt x="153404" y="104001"/>
                  <a:pt x="154713" y="117536"/>
                  <a:pt x="149727" y="129355"/>
                </a:cubicBezTo>
                <a:cubicBezTo>
                  <a:pt x="146857" y="136173"/>
                  <a:pt x="142055" y="142003"/>
                  <a:pt x="135912" y="146126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23" name="Symbol zastępczy tekstu 27">
            <a:extLst>
              <a:ext uri="{FF2B5EF4-FFF2-40B4-BE49-F238E27FC236}">
                <a16:creationId xmlns:a16="http://schemas.microsoft.com/office/drawing/2014/main" id="{21B162D8-8276-9542-96CA-71A9C5A9B78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071483" y="4437112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4" name="Symbol zastępczy tekstu 27">
            <a:extLst>
              <a:ext uri="{FF2B5EF4-FFF2-40B4-BE49-F238E27FC236}">
                <a16:creationId xmlns:a16="http://schemas.microsoft.com/office/drawing/2014/main" id="{A542C86B-2D55-0740-BC26-F5FBE411B33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836908" y="4437113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5" name="Symbol zastępczy tekstu 27">
            <a:extLst>
              <a:ext uri="{FF2B5EF4-FFF2-40B4-BE49-F238E27FC236}">
                <a16:creationId xmlns:a16="http://schemas.microsoft.com/office/drawing/2014/main" id="{4C41E9FA-B1E6-E649-9911-4C32A48470C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614236" y="4437113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27" name="Grafika 26">
            <a:extLst>
              <a:ext uri="{FF2B5EF4-FFF2-40B4-BE49-F238E27FC236}">
                <a16:creationId xmlns:a16="http://schemas.microsoft.com/office/drawing/2014/main" id="{9F212F6C-DB55-AD4B-A67F-82EAA6226E9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75857" y="6464765"/>
            <a:ext cx="946286" cy="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320559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ck Cover Social Media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01E54CD-6324-FD44-8680-8092352906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3765" y="1445433"/>
            <a:ext cx="10827198" cy="1828560"/>
          </a:xfrm>
        </p:spPr>
        <p:txBody>
          <a:bodyPr lIns="0" tIns="46800">
            <a:normAutofit/>
          </a:bodyPr>
          <a:lstStyle>
            <a:lvl1pPr algn="ctr">
              <a:defRPr sz="80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502308BD-AF5F-B342-A334-7FD2A4014636}"/>
              </a:ext>
            </a:extLst>
          </p:cNvPr>
          <p:cNvCxnSpPr/>
          <p:nvPr userDrawn="1"/>
        </p:nvCxnSpPr>
        <p:spPr>
          <a:xfrm>
            <a:off x="5184225" y="3416224"/>
            <a:ext cx="1823550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Grafika 272">
            <a:extLst>
              <a:ext uri="{FF2B5EF4-FFF2-40B4-BE49-F238E27FC236}">
                <a16:creationId xmlns:a16="http://schemas.microsoft.com/office/drawing/2014/main" id="{4EFDB663-98DF-3E45-8E03-9339D41A4C1E}"/>
              </a:ext>
            </a:extLst>
          </p:cNvPr>
          <p:cNvSpPr/>
          <p:nvPr userDrawn="1"/>
        </p:nvSpPr>
        <p:spPr>
          <a:xfrm>
            <a:off x="5881187" y="3821006"/>
            <a:ext cx="429625" cy="429593"/>
          </a:xfrm>
          <a:custGeom>
            <a:avLst/>
            <a:gdLst>
              <a:gd name="connsiteX0" fmla="*/ 211704 w 228600"/>
              <a:gd name="connsiteY0" fmla="*/ 2 h 228583"/>
              <a:gd name="connsiteX1" fmla="*/ 16896 w 228600"/>
              <a:gd name="connsiteY1" fmla="*/ 2 h 228583"/>
              <a:gd name="connsiteX2" fmla="*/ 0 w 228600"/>
              <a:gd name="connsiteY2" fmla="*/ 16376 h 228583"/>
              <a:gd name="connsiteX3" fmla="*/ 0 w 228600"/>
              <a:gd name="connsiteY3" fmla="*/ 212213 h 228583"/>
              <a:gd name="connsiteX4" fmla="*/ 16896 w 228600"/>
              <a:gd name="connsiteY4" fmla="*/ 228582 h 228583"/>
              <a:gd name="connsiteX5" fmla="*/ 211704 w 228600"/>
              <a:gd name="connsiteY5" fmla="*/ 228582 h 228583"/>
              <a:gd name="connsiteX6" fmla="*/ 228600 w 228600"/>
              <a:gd name="connsiteY6" fmla="*/ 212210 h 228583"/>
              <a:gd name="connsiteX7" fmla="*/ 228600 w 228600"/>
              <a:gd name="connsiteY7" fmla="*/ 16376 h 228583"/>
              <a:gd name="connsiteX8" fmla="*/ 211704 w 228600"/>
              <a:gd name="connsiteY8" fmla="*/ 2 h 228583"/>
              <a:gd name="connsiteX9" fmla="*/ 70615 w 228600"/>
              <a:gd name="connsiteY9" fmla="*/ 190758 h 228583"/>
              <a:gd name="connsiteX10" fmla="*/ 36311 w 228600"/>
              <a:gd name="connsiteY10" fmla="*/ 190758 h 228583"/>
              <a:gd name="connsiteX11" fmla="*/ 36311 w 228600"/>
              <a:gd name="connsiteY11" fmla="*/ 87552 h 228583"/>
              <a:gd name="connsiteX12" fmla="*/ 70615 w 228600"/>
              <a:gd name="connsiteY12" fmla="*/ 87552 h 228583"/>
              <a:gd name="connsiteX13" fmla="*/ 53469 w 228600"/>
              <a:gd name="connsiteY13" fmla="*/ 73464 h 228583"/>
              <a:gd name="connsiteX14" fmla="*/ 53244 w 228600"/>
              <a:gd name="connsiteY14" fmla="*/ 73464 h 228583"/>
              <a:gd name="connsiteX15" fmla="*/ 34319 w 228600"/>
              <a:gd name="connsiteY15" fmla="*/ 56693 h 228583"/>
              <a:gd name="connsiteX16" fmla="*/ 51090 w 228600"/>
              <a:gd name="connsiteY16" fmla="*/ 37768 h 228583"/>
              <a:gd name="connsiteX17" fmla="*/ 53696 w 228600"/>
              <a:gd name="connsiteY17" fmla="*/ 37801 h 228583"/>
              <a:gd name="connsiteX18" fmla="*/ 72828 w 228600"/>
              <a:gd name="connsiteY18" fmla="*/ 54350 h 228583"/>
              <a:gd name="connsiteX19" fmla="*/ 56280 w 228600"/>
              <a:gd name="connsiteY19" fmla="*/ 73482 h 228583"/>
              <a:gd name="connsiteX20" fmla="*/ 53469 w 228600"/>
              <a:gd name="connsiteY20" fmla="*/ 73464 h 228583"/>
              <a:gd name="connsiteX21" fmla="*/ 194313 w 228600"/>
              <a:gd name="connsiteY21" fmla="*/ 190758 h 228583"/>
              <a:gd name="connsiteX22" fmla="*/ 160012 w 228600"/>
              <a:gd name="connsiteY22" fmla="*/ 190758 h 228583"/>
              <a:gd name="connsiteX23" fmla="*/ 160012 w 228600"/>
              <a:gd name="connsiteY23" fmla="*/ 135552 h 228583"/>
              <a:gd name="connsiteX24" fmla="*/ 142635 w 228600"/>
              <a:gd name="connsiteY24" fmla="*/ 112212 h 228583"/>
              <a:gd name="connsiteX25" fmla="*/ 125032 w 228600"/>
              <a:gd name="connsiteY25" fmla="*/ 124760 h 228583"/>
              <a:gd name="connsiteX26" fmla="*/ 123902 w 228600"/>
              <a:gd name="connsiteY26" fmla="*/ 133130 h 228583"/>
              <a:gd name="connsiteX27" fmla="*/ 123902 w 228600"/>
              <a:gd name="connsiteY27" fmla="*/ 190758 h 228583"/>
              <a:gd name="connsiteX28" fmla="*/ 89602 w 228600"/>
              <a:gd name="connsiteY28" fmla="*/ 190758 h 228583"/>
              <a:gd name="connsiteX29" fmla="*/ 89605 w 228600"/>
              <a:gd name="connsiteY29" fmla="*/ 87555 h 228583"/>
              <a:gd name="connsiteX30" fmla="*/ 123906 w 228600"/>
              <a:gd name="connsiteY30" fmla="*/ 87555 h 228583"/>
              <a:gd name="connsiteX31" fmla="*/ 123906 w 228600"/>
              <a:gd name="connsiteY31" fmla="*/ 102166 h 228583"/>
              <a:gd name="connsiteX32" fmla="*/ 154823 w 228600"/>
              <a:gd name="connsiteY32" fmla="*/ 85133 h 228583"/>
              <a:gd name="connsiteX33" fmla="*/ 194313 w 228600"/>
              <a:gd name="connsiteY33" fmla="*/ 131583 h 228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228600" h="228583">
                <a:moveTo>
                  <a:pt x="211704" y="2"/>
                </a:moveTo>
                <a:lnTo>
                  <a:pt x="16896" y="2"/>
                </a:lnTo>
                <a:cubicBezTo>
                  <a:pt x="7710" y="-137"/>
                  <a:pt x="149" y="7191"/>
                  <a:pt x="0" y="16376"/>
                </a:cubicBezTo>
                <a:lnTo>
                  <a:pt x="0" y="212213"/>
                </a:lnTo>
                <a:cubicBezTo>
                  <a:pt x="149" y="221397"/>
                  <a:pt x="7712" y="228724"/>
                  <a:pt x="16896" y="228582"/>
                </a:cubicBezTo>
                <a:lnTo>
                  <a:pt x="211704" y="228582"/>
                </a:lnTo>
                <a:cubicBezTo>
                  <a:pt x="220890" y="228724"/>
                  <a:pt x="228453" y="221396"/>
                  <a:pt x="228600" y="212210"/>
                </a:cubicBezTo>
                <a:lnTo>
                  <a:pt x="228600" y="16376"/>
                </a:lnTo>
                <a:cubicBezTo>
                  <a:pt x="228452" y="7191"/>
                  <a:pt x="220890" y="-138"/>
                  <a:pt x="211704" y="2"/>
                </a:cubicBezTo>
                <a:close/>
                <a:moveTo>
                  <a:pt x="70615" y="190758"/>
                </a:moveTo>
                <a:lnTo>
                  <a:pt x="36311" y="190758"/>
                </a:lnTo>
                <a:lnTo>
                  <a:pt x="36311" y="87552"/>
                </a:lnTo>
                <a:lnTo>
                  <a:pt x="70615" y="87552"/>
                </a:lnTo>
                <a:close/>
                <a:moveTo>
                  <a:pt x="53469" y="73464"/>
                </a:moveTo>
                <a:lnTo>
                  <a:pt x="53244" y="73464"/>
                </a:lnTo>
                <a:cubicBezTo>
                  <a:pt x="43387" y="74058"/>
                  <a:pt x="34914" y="66550"/>
                  <a:pt x="34319" y="56693"/>
                </a:cubicBezTo>
                <a:cubicBezTo>
                  <a:pt x="33724" y="46836"/>
                  <a:pt x="41233" y="38363"/>
                  <a:pt x="51090" y="37768"/>
                </a:cubicBezTo>
                <a:cubicBezTo>
                  <a:pt x="51958" y="37716"/>
                  <a:pt x="52830" y="37727"/>
                  <a:pt x="53696" y="37801"/>
                </a:cubicBezTo>
                <a:cubicBezTo>
                  <a:pt x="63549" y="37088"/>
                  <a:pt x="72115" y="44497"/>
                  <a:pt x="72828" y="54350"/>
                </a:cubicBezTo>
                <a:cubicBezTo>
                  <a:pt x="73542" y="64203"/>
                  <a:pt x="66133" y="72768"/>
                  <a:pt x="56280" y="73482"/>
                </a:cubicBezTo>
                <a:cubicBezTo>
                  <a:pt x="55344" y="73549"/>
                  <a:pt x="54404" y="73543"/>
                  <a:pt x="53469" y="73464"/>
                </a:cubicBezTo>
                <a:close/>
                <a:moveTo>
                  <a:pt x="194313" y="190758"/>
                </a:moveTo>
                <a:lnTo>
                  <a:pt x="160012" y="190758"/>
                </a:lnTo>
                <a:lnTo>
                  <a:pt x="160012" y="135552"/>
                </a:lnTo>
                <a:cubicBezTo>
                  <a:pt x="160012" y="121676"/>
                  <a:pt x="155045" y="112212"/>
                  <a:pt x="142635" y="112212"/>
                </a:cubicBezTo>
                <a:cubicBezTo>
                  <a:pt x="134706" y="112259"/>
                  <a:pt x="127662" y="117280"/>
                  <a:pt x="125032" y="124760"/>
                </a:cubicBezTo>
                <a:cubicBezTo>
                  <a:pt x="124154" y="127459"/>
                  <a:pt x="123771" y="130294"/>
                  <a:pt x="123902" y="133130"/>
                </a:cubicBezTo>
                <a:lnTo>
                  <a:pt x="123902" y="190758"/>
                </a:lnTo>
                <a:lnTo>
                  <a:pt x="89602" y="190758"/>
                </a:lnTo>
                <a:cubicBezTo>
                  <a:pt x="89604" y="190251"/>
                  <a:pt x="90050" y="97211"/>
                  <a:pt x="89605" y="87555"/>
                </a:cubicBezTo>
                <a:lnTo>
                  <a:pt x="123906" y="87555"/>
                </a:lnTo>
                <a:lnTo>
                  <a:pt x="123906" y="102166"/>
                </a:lnTo>
                <a:cubicBezTo>
                  <a:pt x="130237" y="91175"/>
                  <a:pt x="142150" y="84612"/>
                  <a:pt x="154823" y="85133"/>
                </a:cubicBezTo>
                <a:cubicBezTo>
                  <a:pt x="177392" y="85133"/>
                  <a:pt x="194313" y="99884"/>
                  <a:pt x="194313" y="131583"/>
                </a:cubicBez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15" name="Grafika 296">
            <a:extLst>
              <a:ext uri="{FF2B5EF4-FFF2-40B4-BE49-F238E27FC236}">
                <a16:creationId xmlns:a16="http://schemas.microsoft.com/office/drawing/2014/main" id="{D8BF8F52-CD90-C041-BF23-CA3B17522023}"/>
              </a:ext>
            </a:extLst>
          </p:cNvPr>
          <p:cNvSpPr/>
          <p:nvPr userDrawn="1"/>
        </p:nvSpPr>
        <p:spPr>
          <a:xfrm>
            <a:off x="8677523" y="3848984"/>
            <a:ext cx="399136" cy="324450"/>
          </a:xfrm>
          <a:custGeom>
            <a:avLst/>
            <a:gdLst>
              <a:gd name="connsiteX0" fmla="*/ 212378 w 212377"/>
              <a:gd name="connsiteY0" fmla="*/ 20406 h 172637"/>
              <a:gd name="connsiteX1" fmla="*/ 187351 w 212377"/>
              <a:gd name="connsiteY1" fmla="*/ 27264 h 172637"/>
              <a:gd name="connsiteX2" fmla="*/ 206508 w 212377"/>
              <a:gd name="connsiteY2" fmla="*/ 3153 h 172637"/>
              <a:gd name="connsiteX3" fmla="*/ 178839 w 212377"/>
              <a:gd name="connsiteY3" fmla="*/ 13734 h 172637"/>
              <a:gd name="connsiteX4" fmla="*/ 117185 w 212377"/>
              <a:gd name="connsiteY4" fmla="*/ 11845 h 172637"/>
              <a:gd name="connsiteX5" fmla="*/ 104583 w 212377"/>
              <a:gd name="connsiteY5" fmla="*/ 53491 h 172637"/>
              <a:gd name="connsiteX6" fmla="*/ 14782 w 212377"/>
              <a:gd name="connsiteY6" fmla="*/ 7947 h 172637"/>
              <a:gd name="connsiteX7" fmla="*/ 28272 w 212377"/>
              <a:gd name="connsiteY7" fmla="*/ 66137 h 172637"/>
              <a:gd name="connsiteX8" fmla="*/ 8495 w 212377"/>
              <a:gd name="connsiteY8" fmla="*/ 60681 h 172637"/>
              <a:gd name="connsiteX9" fmla="*/ 8495 w 212377"/>
              <a:gd name="connsiteY9" fmla="*/ 61233 h 172637"/>
              <a:gd name="connsiteX10" fmla="*/ 43453 w 212377"/>
              <a:gd name="connsiteY10" fmla="*/ 103965 h 172637"/>
              <a:gd name="connsiteX11" fmla="*/ 23778 w 212377"/>
              <a:gd name="connsiteY11" fmla="*/ 104713 h 172637"/>
              <a:gd name="connsiteX12" fmla="*/ 64487 w 212377"/>
              <a:gd name="connsiteY12" fmla="*/ 134985 h 172637"/>
              <a:gd name="connsiteX13" fmla="*/ 10373 w 212377"/>
              <a:gd name="connsiteY13" fmla="*/ 153683 h 172637"/>
              <a:gd name="connsiteX14" fmla="*/ 0 w 212377"/>
              <a:gd name="connsiteY14" fmla="*/ 153054 h 172637"/>
              <a:gd name="connsiteX15" fmla="*/ 66789 w 212377"/>
              <a:gd name="connsiteY15" fmla="*/ 172601 h 172637"/>
              <a:gd name="connsiteX16" fmla="*/ 66789 w 212377"/>
              <a:gd name="connsiteY16" fmla="*/ 172635 h 172637"/>
              <a:gd name="connsiteX17" fmla="*/ 190767 w 212377"/>
              <a:gd name="connsiteY17" fmla="*/ 50290 h 172637"/>
              <a:gd name="connsiteX18" fmla="*/ 190766 w 212377"/>
              <a:gd name="connsiteY18" fmla="*/ 48604 h 172637"/>
              <a:gd name="connsiteX19" fmla="*/ 190639 w 212377"/>
              <a:gd name="connsiteY19" fmla="*/ 42970 h 172637"/>
              <a:gd name="connsiteX20" fmla="*/ 212378 w 212377"/>
              <a:gd name="connsiteY20" fmla="*/ 20406 h 172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12377" h="172637">
                <a:moveTo>
                  <a:pt x="212378" y="20406"/>
                </a:moveTo>
                <a:cubicBezTo>
                  <a:pt x="204426" y="23931"/>
                  <a:pt x="195990" y="26243"/>
                  <a:pt x="187351" y="27264"/>
                </a:cubicBezTo>
                <a:cubicBezTo>
                  <a:pt x="196448" y="21815"/>
                  <a:pt x="203256" y="13246"/>
                  <a:pt x="206508" y="3153"/>
                </a:cubicBezTo>
                <a:cubicBezTo>
                  <a:pt x="197955" y="8231"/>
                  <a:pt x="188597" y="11809"/>
                  <a:pt x="178839" y="13734"/>
                </a:cubicBezTo>
                <a:cubicBezTo>
                  <a:pt x="162336" y="-3813"/>
                  <a:pt x="134732" y="-4659"/>
                  <a:pt x="117185" y="11845"/>
                </a:cubicBezTo>
                <a:cubicBezTo>
                  <a:pt x="105866" y="22491"/>
                  <a:pt x="101065" y="38355"/>
                  <a:pt x="104583" y="53491"/>
                </a:cubicBezTo>
                <a:cubicBezTo>
                  <a:pt x="69545" y="51732"/>
                  <a:pt x="36902" y="35177"/>
                  <a:pt x="14782" y="7947"/>
                </a:cubicBezTo>
                <a:cubicBezTo>
                  <a:pt x="3217" y="27864"/>
                  <a:pt x="9123" y="53340"/>
                  <a:pt x="28272" y="66137"/>
                </a:cubicBezTo>
                <a:cubicBezTo>
                  <a:pt x="21337" y="65932"/>
                  <a:pt x="14554" y="64060"/>
                  <a:pt x="8495" y="60681"/>
                </a:cubicBezTo>
                <a:lnTo>
                  <a:pt x="8495" y="61233"/>
                </a:lnTo>
                <a:cubicBezTo>
                  <a:pt x="8498" y="81980"/>
                  <a:pt x="23118" y="99852"/>
                  <a:pt x="43453" y="103965"/>
                </a:cubicBezTo>
                <a:cubicBezTo>
                  <a:pt x="37038" y="105715"/>
                  <a:pt x="30307" y="105971"/>
                  <a:pt x="23778" y="104713"/>
                </a:cubicBezTo>
                <a:cubicBezTo>
                  <a:pt x="29482" y="122467"/>
                  <a:pt x="45842" y="134633"/>
                  <a:pt x="64487" y="134985"/>
                </a:cubicBezTo>
                <a:cubicBezTo>
                  <a:pt x="49059" y="147116"/>
                  <a:pt x="29998" y="153702"/>
                  <a:pt x="10373" y="153683"/>
                </a:cubicBezTo>
                <a:cubicBezTo>
                  <a:pt x="6906" y="153676"/>
                  <a:pt x="3442" y="153466"/>
                  <a:pt x="0" y="153054"/>
                </a:cubicBezTo>
                <a:cubicBezTo>
                  <a:pt x="19925" y="165846"/>
                  <a:pt x="43111" y="172632"/>
                  <a:pt x="66789" y="172601"/>
                </a:cubicBezTo>
                <a:lnTo>
                  <a:pt x="66789" y="172635"/>
                </a:lnTo>
                <a:cubicBezTo>
                  <a:pt x="134809" y="173086"/>
                  <a:pt x="190316" y="118310"/>
                  <a:pt x="190767" y="50290"/>
                </a:cubicBezTo>
                <a:cubicBezTo>
                  <a:pt x="190770" y="49728"/>
                  <a:pt x="190770" y="49166"/>
                  <a:pt x="190766" y="48604"/>
                </a:cubicBezTo>
                <a:cubicBezTo>
                  <a:pt x="190766" y="46718"/>
                  <a:pt x="190766" y="44840"/>
                  <a:pt x="190639" y="42970"/>
                </a:cubicBezTo>
                <a:cubicBezTo>
                  <a:pt x="199167" y="36799"/>
                  <a:pt x="206528" y="29158"/>
                  <a:pt x="212378" y="20406"/>
                </a:cubicBez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22" name="Grafika 311">
            <a:extLst>
              <a:ext uri="{FF2B5EF4-FFF2-40B4-BE49-F238E27FC236}">
                <a16:creationId xmlns:a16="http://schemas.microsoft.com/office/drawing/2014/main" id="{8FBD298E-A57A-AF44-B6F3-9738CECD0C0E}"/>
              </a:ext>
            </a:extLst>
          </p:cNvPr>
          <p:cNvSpPr/>
          <p:nvPr userDrawn="1"/>
        </p:nvSpPr>
        <p:spPr>
          <a:xfrm>
            <a:off x="3115463" y="3821006"/>
            <a:ext cx="430223" cy="430262"/>
          </a:xfrm>
          <a:custGeom>
            <a:avLst/>
            <a:gdLst>
              <a:gd name="connsiteX0" fmla="*/ 228917 w 228918"/>
              <a:gd name="connsiteY0" fmla="*/ 114527 h 228939"/>
              <a:gd name="connsiteX1" fmla="*/ 225662 w 228918"/>
              <a:gd name="connsiteY1" fmla="*/ 87343 h 228939"/>
              <a:gd name="connsiteX2" fmla="*/ 223351 w 228918"/>
              <a:gd name="connsiteY2" fmla="*/ 79202 h 228939"/>
              <a:gd name="connsiteX3" fmla="*/ 222452 w 228918"/>
              <a:gd name="connsiteY3" fmla="*/ 76544 h 228939"/>
              <a:gd name="connsiteX4" fmla="*/ 219931 w 228918"/>
              <a:gd name="connsiteY4" fmla="*/ 70034 h 228939"/>
              <a:gd name="connsiteX5" fmla="*/ 70034 w 228918"/>
              <a:gd name="connsiteY5" fmla="*/ 9009 h 228939"/>
              <a:gd name="connsiteX6" fmla="*/ 9009 w 228918"/>
              <a:gd name="connsiteY6" fmla="*/ 158906 h 228939"/>
              <a:gd name="connsiteX7" fmla="*/ 158906 w 228918"/>
              <a:gd name="connsiteY7" fmla="*/ 219931 h 228939"/>
              <a:gd name="connsiteX8" fmla="*/ 180358 w 228918"/>
              <a:gd name="connsiteY8" fmla="*/ 208040 h 228939"/>
              <a:gd name="connsiteX9" fmla="*/ 182700 w 228918"/>
              <a:gd name="connsiteY9" fmla="*/ 194775 h 228939"/>
              <a:gd name="connsiteX10" fmla="*/ 169435 w 228918"/>
              <a:gd name="connsiteY10" fmla="*/ 192433 h 228939"/>
              <a:gd name="connsiteX11" fmla="*/ 169389 w 228918"/>
              <a:gd name="connsiteY11" fmla="*/ 192465 h 228939"/>
              <a:gd name="connsiteX12" fmla="*/ 169389 w 228918"/>
              <a:gd name="connsiteY12" fmla="*/ 192465 h 228939"/>
              <a:gd name="connsiteX13" fmla="*/ 36453 w 228918"/>
              <a:gd name="connsiteY13" fmla="*/ 169385 h 228939"/>
              <a:gd name="connsiteX14" fmla="*/ 59533 w 228918"/>
              <a:gd name="connsiteY14" fmla="*/ 36450 h 228939"/>
              <a:gd name="connsiteX15" fmla="*/ 192468 w 228918"/>
              <a:gd name="connsiteY15" fmla="*/ 59529 h 228939"/>
              <a:gd name="connsiteX16" fmla="*/ 209867 w 228918"/>
              <a:gd name="connsiteY16" fmla="*/ 114527 h 228939"/>
              <a:gd name="connsiteX17" fmla="*/ 207725 w 228918"/>
              <a:gd name="connsiteY17" fmla="*/ 133440 h 228939"/>
              <a:gd name="connsiteX18" fmla="*/ 204099 w 228918"/>
              <a:gd name="connsiteY18" fmla="*/ 142659 h 228939"/>
              <a:gd name="connsiteX19" fmla="*/ 200829 w 228918"/>
              <a:gd name="connsiteY19" fmla="*/ 147201 h 228939"/>
              <a:gd name="connsiteX20" fmla="*/ 198243 w 228918"/>
              <a:gd name="connsiteY20" fmla="*/ 149538 h 228939"/>
              <a:gd name="connsiteX21" fmla="*/ 194229 w 228918"/>
              <a:gd name="connsiteY21" fmla="*/ 151730 h 228939"/>
              <a:gd name="connsiteX22" fmla="*/ 190026 w 228918"/>
              <a:gd name="connsiteY22" fmla="*/ 152660 h 228939"/>
              <a:gd name="connsiteX23" fmla="*/ 188659 w 228918"/>
              <a:gd name="connsiteY23" fmla="*/ 152717 h 228939"/>
              <a:gd name="connsiteX24" fmla="*/ 182432 w 228918"/>
              <a:gd name="connsiteY24" fmla="*/ 151493 h 228939"/>
              <a:gd name="connsiteX25" fmla="*/ 175728 w 228918"/>
              <a:gd name="connsiteY25" fmla="*/ 146391 h 228939"/>
              <a:gd name="connsiteX26" fmla="*/ 172889 w 228918"/>
              <a:gd name="connsiteY26" fmla="*/ 141001 h 228939"/>
              <a:gd name="connsiteX27" fmla="*/ 171767 w 228918"/>
              <a:gd name="connsiteY27" fmla="*/ 133581 h 228939"/>
              <a:gd name="connsiteX28" fmla="*/ 171767 w 228918"/>
              <a:gd name="connsiteY28" fmla="*/ 76427 h 228939"/>
              <a:gd name="connsiteX29" fmla="*/ 162240 w 228918"/>
              <a:gd name="connsiteY29" fmla="*/ 66903 h 228939"/>
              <a:gd name="connsiteX30" fmla="*/ 153499 w 228918"/>
              <a:gd name="connsiteY30" fmla="*/ 72646 h 228939"/>
              <a:gd name="connsiteX31" fmla="*/ 72695 w 228918"/>
              <a:gd name="connsiteY31" fmla="*/ 75609 h 228939"/>
              <a:gd name="connsiteX32" fmla="*/ 75658 w 228918"/>
              <a:gd name="connsiteY32" fmla="*/ 156413 h 228939"/>
              <a:gd name="connsiteX33" fmla="*/ 156462 w 228918"/>
              <a:gd name="connsiteY33" fmla="*/ 153450 h 228939"/>
              <a:gd name="connsiteX34" fmla="*/ 157197 w 228918"/>
              <a:gd name="connsiteY34" fmla="*/ 152643 h 228939"/>
              <a:gd name="connsiteX35" fmla="*/ 161240 w 228918"/>
              <a:gd name="connsiteY35" fmla="*/ 158777 h 228939"/>
              <a:gd name="connsiteX36" fmla="*/ 188659 w 228918"/>
              <a:gd name="connsiteY36" fmla="*/ 171768 h 228939"/>
              <a:gd name="connsiteX37" fmla="*/ 191607 w 228918"/>
              <a:gd name="connsiteY37" fmla="*/ 171645 h 228939"/>
              <a:gd name="connsiteX38" fmla="*/ 211020 w 228918"/>
              <a:gd name="connsiteY38" fmla="*/ 163723 h 228939"/>
              <a:gd name="connsiteX39" fmla="*/ 218562 w 228918"/>
              <a:gd name="connsiteY39" fmla="*/ 155431 h 228939"/>
              <a:gd name="connsiteX40" fmla="*/ 222987 w 228918"/>
              <a:gd name="connsiteY40" fmla="*/ 147431 h 228939"/>
              <a:gd name="connsiteX41" fmla="*/ 227391 w 228918"/>
              <a:gd name="connsiteY41" fmla="*/ 132686 h 228939"/>
              <a:gd name="connsiteX42" fmla="*/ 228917 w 228918"/>
              <a:gd name="connsiteY42" fmla="*/ 114529 h 228939"/>
              <a:gd name="connsiteX43" fmla="*/ 135912 w 228918"/>
              <a:gd name="connsiteY43" fmla="*/ 146126 h 228939"/>
              <a:gd name="connsiteX44" fmla="*/ 83143 w 228918"/>
              <a:gd name="connsiteY44" fmla="*/ 135792 h 228939"/>
              <a:gd name="connsiteX45" fmla="*/ 93477 w 228918"/>
              <a:gd name="connsiteY45" fmla="*/ 83023 h 228939"/>
              <a:gd name="connsiteX46" fmla="*/ 146246 w 228918"/>
              <a:gd name="connsiteY46" fmla="*/ 93357 h 228939"/>
              <a:gd name="connsiteX47" fmla="*/ 149727 w 228918"/>
              <a:gd name="connsiteY47" fmla="*/ 129355 h 228939"/>
              <a:gd name="connsiteX48" fmla="*/ 135912 w 228918"/>
              <a:gd name="connsiteY48" fmla="*/ 146126 h 228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228918" h="228939">
                <a:moveTo>
                  <a:pt x="228917" y="114527"/>
                </a:moveTo>
                <a:cubicBezTo>
                  <a:pt x="228923" y="105368"/>
                  <a:pt x="227830" y="96242"/>
                  <a:pt x="225662" y="87343"/>
                </a:cubicBezTo>
                <a:cubicBezTo>
                  <a:pt x="224990" y="84589"/>
                  <a:pt x="224220" y="81875"/>
                  <a:pt x="223351" y="79202"/>
                </a:cubicBezTo>
                <a:cubicBezTo>
                  <a:pt x="223062" y="78311"/>
                  <a:pt x="222762" y="77425"/>
                  <a:pt x="222452" y="76544"/>
                </a:cubicBezTo>
                <a:cubicBezTo>
                  <a:pt x="221676" y="74342"/>
                  <a:pt x="220836" y="72172"/>
                  <a:pt x="219931" y="70034"/>
                </a:cubicBezTo>
                <a:cubicBezTo>
                  <a:pt x="195389" y="11789"/>
                  <a:pt x="128278" y="-15532"/>
                  <a:pt x="70034" y="9009"/>
                </a:cubicBezTo>
                <a:cubicBezTo>
                  <a:pt x="11789" y="33551"/>
                  <a:pt x="-15532" y="100662"/>
                  <a:pt x="9009" y="158906"/>
                </a:cubicBezTo>
                <a:cubicBezTo>
                  <a:pt x="33551" y="217151"/>
                  <a:pt x="100662" y="244472"/>
                  <a:pt x="158906" y="219931"/>
                </a:cubicBezTo>
                <a:cubicBezTo>
                  <a:pt x="166462" y="216747"/>
                  <a:pt x="173654" y="212761"/>
                  <a:pt x="180358" y="208040"/>
                </a:cubicBezTo>
                <a:cubicBezTo>
                  <a:pt x="184667" y="205024"/>
                  <a:pt x="185716" y="199085"/>
                  <a:pt x="182700" y="194775"/>
                </a:cubicBezTo>
                <a:cubicBezTo>
                  <a:pt x="179684" y="190465"/>
                  <a:pt x="173745" y="189416"/>
                  <a:pt x="169435" y="192433"/>
                </a:cubicBezTo>
                <a:cubicBezTo>
                  <a:pt x="169420" y="192443"/>
                  <a:pt x="169404" y="192454"/>
                  <a:pt x="169389" y="192465"/>
                </a:cubicBezTo>
                <a:lnTo>
                  <a:pt x="169389" y="192465"/>
                </a:lnTo>
                <a:cubicBezTo>
                  <a:pt x="126307" y="222801"/>
                  <a:pt x="66789" y="212468"/>
                  <a:pt x="36453" y="169385"/>
                </a:cubicBezTo>
                <a:cubicBezTo>
                  <a:pt x="6117" y="126303"/>
                  <a:pt x="16450" y="66786"/>
                  <a:pt x="59533" y="36450"/>
                </a:cubicBezTo>
                <a:cubicBezTo>
                  <a:pt x="102615" y="6113"/>
                  <a:pt x="162132" y="16446"/>
                  <a:pt x="192468" y="59529"/>
                </a:cubicBezTo>
                <a:cubicBezTo>
                  <a:pt x="203804" y="75627"/>
                  <a:pt x="209881" y="94838"/>
                  <a:pt x="209867" y="114527"/>
                </a:cubicBezTo>
                <a:cubicBezTo>
                  <a:pt x="209963" y="120897"/>
                  <a:pt x="209243" y="127253"/>
                  <a:pt x="207725" y="133440"/>
                </a:cubicBezTo>
                <a:cubicBezTo>
                  <a:pt x="206918" y="136656"/>
                  <a:pt x="205699" y="139755"/>
                  <a:pt x="204099" y="142659"/>
                </a:cubicBezTo>
                <a:cubicBezTo>
                  <a:pt x="203186" y="144294"/>
                  <a:pt x="202089" y="145817"/>
                  <a:pt x="200829" y="147201"/>
                </a:cubicBezTo>
                <a:cubicBezTo>
                  <a:pt x="200041" y="148059"/>
                  <a:pt x="199176" y="148841"/>
                  <a:pt x="198243" y="149538"/>
                </a:cubicBezTo>
                <a:cubicBezTo>
                  <a:pt x="197016" y="150456"/>
                  <a:pt x="195665" y="151194"/>
                  <a:pt x="194229" y="151730"/>
                </a:cubicBezTo>
                <a:cubicBezTo>
                  <a:pt x="192877" y="152230"/>
                  <a:pt x="191463" y="152543"/>
                  <a:pt x="190026" y="152660"/>
                </a:cubicBezTo>
                <a:cubicBezTo>
                  <a:pt x="189570" y="152698"/>
                  <a:pt x="189115" y="152717"/>
                  <a:pt x="188659" y="152717"/>
                </a:cubicBezTo>
                <a:cubicBezTo>
                  <a:pt x="186524" y="152717"/>
                  <a:pt x="184408" y="152301"/>
                  <a:pt x="182432" y="151493"/>
                </a:cubicBezTo>
                <a:cubicBezTo>
                  <a:pt x="179788" y="150410"/>
                  <a:pt x="177476" y="148651"/>
                  <a:pt x="175728" y="146391"/>
                </a:cubicBezTo>
                <a:cubicBezTo>
                  <a:pt x="174481" y="144770"/>
                  <a:pt x="173521" y="142947"/>
                  <a:pt x="172889" y="141001"/>
                </a:cubicBezTo>
                <a:cubicBezTo>
                  <a:pt x="172121" y="138604"/>
                  <a:pt x="171742" y="136099"/>
                  <a:pt x="171767" y="133581"/>
                </a:cubicBezTo>
                <a:lnTo>
                  <a:pt x="171767" y="76427"/>
                </a:lnTo>
                <a:cubicBezTo>
                  <a:pt x="171766" y="71166"/>
                  <a:pt x="167501" y="66902"/>
                  <a:pt x="162240" y="66903"/>
                </a:cubicBezTo>
                <a:cubicBezTo>
                  <a:pt x="158442" y="66903"/>
                  <a:pt x="155007" y="69160"/>
                  <a:pt x="153499" y="72646"/>
                </a:cubicBezTo>
                <a:cubicBezTo>
                  <a:pt x="130367" y="51151"/>
                  <a:pt x="94190" y="52477"/>
                  <a:pt x="72695" y="75609"/>
                </a:cubicBezTo>
                <a:cubicBezTo>
                  <a:pt x="51199" y="98740"/>
                  <a:pt x="52526" y="134918"/>
                  <a:pt x="75658" y="156413"/>
                </a:cubicBezTo>
                <a:cubicBezTo>
                  <a:pt x="98789" y="177908"/>
                  <a:pt x="134967" y="176582"/>
                  <a:pt x="156462" y="153450"/>
                </a:cubicBezTo>
                <a:cubicBezTo>
                  <a:pt x="156710" y="153183"/>
                  <a:pt x="156955" y="152914"/>
                  <a:pt x="157197" y="152643"/>
                </a:cubicBezTo>
                <a:cubicBezTo>
                  <a:pt x="158334" y="154820"/>
                  <a:pt x="159688" y="156875"/>
                  <a:pt x="161240" y="158777"/>
                </a:cubicBezTo>
                <a:cubicBezTo>
                  <a:pt x="167965" y="167006"/>
                  <a:pt x="178032" y="171775"/>
                  <a:pt x="188659" y="171768"/>
                </a:cubicBezTo>
                <a:cubicBezTo>
                  <a:pt x="189640" y="171768"/>
                  <a:pt x="190623" y="171727"/>
                  <a:pt x="191607" y="171645"/>
                </a:cubicBezTo>
                <a:cubicBezTo>
                  <a:pt x="198737" y="171056"/>
                  <a:pt x="205514" y="168291"/>
                  <a:pt x="211020" y="163723"/>
                </a:cubicBezTo>
                <a:cubicBezTo>
                  <a:pt x="213911" y="161326"/>
                  <a:pt x="216450" y="158535"/>
                  <a:pt x="218562" y="155431"/>
                </a:cubicBezTo>
                <a:cubicBezTo>
                  <a:pt x="220284" y="152908"/>
                  <a:pt x="221765" y="150230"/>
                  <a:pt x="222987" y="147431"/>
                </a:cubicBezTo>
                <a:cubicBezTo>
                  <a:pt x="225025" y="142704"/>
                  <a:pt x="226503" y="137756"/>
                  <a:pt x="227391" y="132686"/>
                </a:cubicBezTo>
                <a:cubicBezTo>
                  <a:pt x="228446" y="126692"/>
                  <a:pt x="228956" y="120615"/>
                  <a:pt x="228917" y="114529"/>
                </a:cubicBezTo>
                <a:close/>
                <a:moveTo>
                  <a:pt x="135912" y="146126"/>
                </a:moveTo>
                <a:cubicBezTo>
                  <a:pt x="118487" y="157844"/>
                  <a:pt x="94861" y="153217"/>
                  <a:pt x="83143" y="135792"/>
                </a:cubicBezTo>
                <a:cubicBezTo>
                  <a:pt x="71425" y="118367"/>
                  <a:pt x="76052" y="94741"/>
                  <a:pt x="93477" y="83023"/>
                </a:cubicBezTo>
                <a:cubicBezTo>
                  <a:pt x="110903" y="71305"/>
                  <a:pt x="134528" y="75932"/>
                  <a:pt x="146246" y="93357"/>
                </a:cubicBezTo>
                <a:cubicBezTo>
                  <a:pt x="153404" y="104001"/>
                  <a:pt x="154713" y="117536"/>
                  <a:pt x="149727" y="129355"/>
                </a:cubicBezTo>
                <a:cubicBezTo>
                  <a:pt x="146857" y="136173"/>
                  <a:pt x="142055" y="142003"/>
                  <a:pt x="135912" y="146126"/>
                </a:cubicBez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23" name="Symbol zastępczy tekstu 27">
            <a:extLst>
              <a:ext uri="{FF2B5EF4-FFF2-40B4-BE49-F238E27FC236}">
                <a16:creationId xmlns:a16="http://schemas.microsoft.com/office/drawing/2014/main" id="{21B162D8-8276-9542-96CA-71A9C5A9B78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071483" y="4437112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4" name="Symbol zastępczy tekstu 27">
            <a:extLst>
              <a:ext uri="{FF2B5EF4-FFF2-40B4-BE49-F238E27FC236}">
                <a16:creationId xmlns:a16="http://schemas.microsoft.com/office/drawing/2014/main" id="{A542C86B-2D55-0740-BC26-F5FBE411B33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836908" y="4437113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5" name="Symbol zastępczy tekstu 27">
            <a:extLst>
              <a:ext uri="{FF2B5EF4-FFF2-40B4-BE49-F238E27FC236}">
                <a16:creationId xmlns:a16="http://schemas.microsoft.com/office/drawing/2014/main" id="{4C41E9FA-B1E6-E649-9911-4C32A48470C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614236" y="4437113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06DFC7BB-F4A3-3AF5-7566-56850267956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17345366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Back Cover Social Media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01E54CD-6324-FD44-8680-8092352906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3765" y="1445433"/>
            <a:ext cx="10827198" cy="1828560"/>
          </a:xfrm>
        </p:spPr>
        <p:txBody>
          <a:bodyPr lIns="0" tIns="46800">
            <a:normAutofit/>
          </a:bodyPr>
          <a:lstStyle>
            <a:lvl1pPr algn="ctr">
              <a:defRPr sz="80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502308BD-AF5F-B342-A334-7FD2A4014636}"/>
              </a:ext>
            </a:extLst>
          </p:cNvPr>
          <p:cNvCxnSpPr/>
          <p:nvPr userDrawn="1"/>
        </p:nvCxnSpPr>
        <p:spPr>
          <a:xfrm>
            <a:off x="5184225" y="3416224"/>
            <a:ext cx="1823550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Grafika 272">
            <a:extLst>
              <a:ext uri="{FF2B5EF4-FFF2-40B4-BE49-F238E27FC236}">
                <a16:creationId xmlns:a16="http://schemas.microsoft.com/office/drawing/2014/main" id="{4EFDB663-98DF-3E45-8E03-9339D41A4C1E}"/>
              </a:ext>
            </a:extLst>
          </p:cNvPr>
          <p:cNvSpPr/>
          <p:nvPr userDrawn="1"/>
        </p:nvSpPr>
        <p:spPr>
          <a:xfrm>
            <a:off x="5881187" y="3821006"/>
            <a:ext cx="429625" cy="429593"/>
          </a:xfrm>
          <a:custGeom>
            <a:avLst/>
            <a:gdLst>
              <a:gd name="connsiteX0" fmla="*/ 211704 w 228600"/>
              <a:gd name="connsiteY0" fmla="*/ 2 h 228583"/>
              <a:gd name="connsiteX1" fmla="*/ 16896 w 228600"/>
              <a:gd name="connsiteY1" fmla="*/ 2 h 228583"/>
              <a:gd name="connsiteX2" fmla="*/ 0 w 228600"/>
              <a:gd name="connsiteY2" fmla="*/ 16376 h 228583"/>
              <a:gd name="connsiteX3" fmla="*/ 0 w 228600"/>
              <a:gd name="connsiteY3" fmla="*/ 212213 h 228583"/>
              <a:gd name="connsiteX4" fmla="*/ 16896 w 228600"/>
              <a:gd name="connsiteY4" fmla="*/ 228582 h 228583"/>
              <a:gd name="connsiteX5" fmla="*/ 211704 w 228600"/>
              <a:gd name="connsiteY5" fmla="*/ 228582 h 228583"/>
              <a:gd name="connsiteX6" fmla="*/ 228600 w 228600"/>
              <a:gd name="connsiteY6" fmla="*/ 212210 h 228583"/>
              <a:gd name="connsiteX7" fmla="*/ 228600 w 228600"/>
              <a:gd name="connsiteY7" fmla="*/ 16376 h 228583"/>
              <a:gd name="connsiteX8" fmla="*/ 211704 w 228600"/>
              <a:gd name="connsiteY8" fmla="*/ 2 h 228583"/>
              <a:gd name="connsiteX9" fmla="*/ 70615 w 228600"/>
              <a:gd name="connsiteY9" fmla="*/ 190758 h 228583"/>
              <a:gd name="connsiteX10" fmla="*/ 36311 w 228600"/>
              <a:gd name="connsiteY10" fmla="*/ 190758 h 228583"/>
              <a:gd name="connsiteX11" fmla="*/ 36311 w 228600"/>
              <a:gd name="connsiteY11" fmla="*/ 87552 h 228583"/>
              <a:gd name="connsiteX12" fmla="*/ 70615 w 228600"/>
              <a:gd name="connsiteY12" fmla="*/ 87552 h 228583"/>
              <a:gd name="connsiteX13" fmla="*/ 53469 w 228600"/>
              <a:gd name="connsiteY13" fmla="*/ 73464 h 228583"/>
              <a:gd name="connsiteX14" fmla="*/ 53244 w 228600"/>
              <a:gd name="connsiteY14" fmla="*/ 73464 h 228583"/>
              <a:gd name="connsiteX15" fmla="*/ 34319 w 228600"/>
              <a:gd name="connsiteY15" fmla="*/ 56693 h 228583"/>
              <a:gd name="connsiteX16" fmla="*/ 51090 w 228600"/>
              <a:gd name="connsiteY16" fmla="*/ 37768 h 228583"/>
              <a:gd name="connsiteX17" fmla="*/ 53696 w 228600"/>
              <a:gd name="connsiteY17" fmla="*/ 37801 h 228583"/>
              <a:gd name="connsiteX18" fmla="*/ 72828 w 228600"/>
              <a:gd name="connsiteY18" fmla="*/ 54350 h 228583"/>
              <a:gd name="connsiteX19" fmla="*/ 56280 w 228600"/>
              <a:gd name="connsiteY19" fmla="*/ 73482 h 228583"/>
              <a:gd name="connsiteX20" fmla="*/ 53469 w 228600"/>
              <a:gd name="connsiteY20" fmla="*/ 73464 h 228583"/>
              <a:gd name="connsiteX21" fmla="*/ 194313 w 228600"/>
              <a:gd name="connsiteY21" fmla="*/ 190758 h 228583"/>
              <a:gd name="connsiteX22" fmla="*/ 160012 w 228600"/>
              <a:gd name="connsiteY22" fmla="*/ 190758 h 228583"/>
              <a:gd name="connsiteX23" fmla="*/ 160012 w 228600"/>
              <a:gd name="connsiteY23" fmla="*/ 135552 h 228583"/>
              <a:gd name="connsiteX24" fmla="*/ 142635 w 228600"/>
              <a:gd name="connsiteY24" fmla="*/ 112212 h 228583"/>
              <a:gd name="connsiteX25" fmla="*/ 125032 w 228600"/>
              <a:gd name="connsiteY25" fmla="*/ 124760 h 228583"/>
              <a:gd name="connsiteX26" fmla="*/ 123902 w 228600"/>
              <a:gd name="connsiteY26" fmla="*/ 133130 h 228583"/>
              <a:gd name="connsiteX27" fmla="*/ 123902 w 228600"/>
              <a:gd name="connsiteY27" fmla="*/ 190758 h 228583"/>
              <a:gd name="connsiteX28" fmla="*/ 89602 w 228600"/>
              <a:gd name="connsiteY28" fmla="*/ 190758 h 228583"/>
              <a:gd name="connsiteX29" fmla="*/ 89605 w 228600"/>
              <a:gd name="connsiteY29" fmla="*/ 87555 h 228583"/>
              <a:gd name="connsiteX30" fmla="*/ 123906 w 228600"/>
              <a:gd name="connsiteY30" fmla="*/ 87555 h 228583"/>
              <a:gd name="connsiteX31" fmla="*/ 123906 w 228600"/>
              <a:gd name="connsiteY31" fmla="*/ 102166 h 228583"/>
              <a:gd name="connsiteX32" fmla="*/ 154823 w 228600"/>
              <a:gd name="connsiteY32" fmla="*/ 85133 h 228583"/>
              <a:gd name="connsiteX33" fmla="*/ 194313 w 228600"/>
              <a:gd name="connsiteY33" fmla="*/ 131583 h 228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228600" h="228583">
                <a:moveTo>
                  <a:pt x="211704" y="2"/>
                </a:moveTo>
                <a:lnTo>
                  <a:pt x="16896" y="2"/>
                </a:lnTo>
                <a:cubicBezTo>
                  <a:pt x="7710" y="-137"/>
                  <a:pt x="149" y="7191"/>
                  <a:pt x="0" y="16376"/>
                </a:cubicBezTo>
                <a:lnTo>
                  <a:pt x="0" y="212213"/>
                </a:lnTo>
                <a:cubicBezTo>
                  <a:pt x="149" y="221397"/>
                  <a:pt x="7712" y="228724"/>
                  <a:pt x="16896" y="228582"/>
                </a:cubicBezTo>
                <a:lnTo>
                  <a:pt x="211704" y="228582"/>
                </a:lnTo>
                <a:cubicBezTo>
                  <a:pt x="220890" y="228724"/>
                  <a:pt x="228453" y="221396"/>
                  <a:pt x="228600" y="212210"/>
                </a:cubicBezTo>
                <a:lnTo>
                  <a:pt x="228600" y="16376"/>
                </a:lnTo>
                <a:cubicBezTo>
                  <a:pt x="228452" y="7191"/>
                  <a:pt x="220890" y="-138"/>
                  <a:pt x="211704" y="2"/>
                </a:cubicBezTo>
                <a:close/>
                <a:moveTo>
                  <a:pt x="70615" y="190758"/>
                </a:moveTo>
                <a:lnTo>
                  <a:pt x="36311" y="190758"/>
                </a:lnTo>
                <a:lnTo>
                  <a:pt x="36311" y="87552"/>
                </a:lnTo>
                <a:lnTo>
                  <a:pt x="70615" y="87552"/>
                </a:lnTo>
                <a:close/>
                <a:moveTo>
                  <a:pt x="53469" y="73464"/>
                </a:moveTo>
                <a:lnTo>
                  <a:pt x="53244" y="73464"/>
                </a:lnTo>
                <a:cubicBezTo>
                  <a:pt x="43387" y="74058"/>
                  <a:pt x="34914" y="66550"/>
                  <a:pt x="34319" y="56693"/>
                </a:cubicBezTo>
                <a:cubicBezTo>
                  <a:pt x="33724" y="46836"/>
                  <a:pt x="41233" y="38363"/>
                  <a:pt x="51090" y="37768"/>
                </a:cubicBezTo>
                <a:cubicBezTo>
                  <a:pt x="51958" y="37716"/>
                  <a:pt x="52830" y="37727"/>
                  <a:pt x="53696" y="37801"/>
                </a:cubicBezTo>
                <a:cubicBezTo>
                  <a:pt x="63549" y="37088"/>
                  <a:pt x="72115" y="44497"/>
                  <a:pt x="72828" y="54350"/>
                </a:cubicBezTo>
                <a:cubicBezTo>
                  <a:pt x="73542" y="64203"/>
                  <a:pt x="66133" y="72768"/>
                  <a:pt x="56280" y="73482"/>
                </a:cubicBezTo>
                <a:cubicBezTo>
                  <a:pt x="55344" y="73549"/>
                  <a:pt x="54404" y="73543"/>
                  <a:pt x="53469" y="73464"/>
                </a:cubicBezTo>
                <a:close/>
                <a:moveTo>
                  <a:pt x="194313" y="190758"/>
                </a:moveTo>
                <a:lnTo>
                  <a:pt x="160012" y="190758"/>
                </a:lnTo>
                <a:lnTo>
                  <a:pt x="160012" y="135552"/>
                </a:lnTo>
                <a:cubicBezTo>
                  <a:pt x="160012" y="121676"/>
                  <a:pt x="155045" y="112212"/>
                  <a:pt x="142635" y="112212"/>
                </a:cubicBezTo>
                <a:cubicBezTo>
                  <a:pt x="134706" y="112259"/>
                  <a:pt x="127662" y="117280"/>
                  <a:pt x="125032" y="124760"/>
                </a:cubicBezTo>
                <a:cubicBezTo>
                  <a:pt x="124154" y="127459"/>
                  <a:pt x="123771" y="130294"/>
                  <a:pt x="123902" y="133130"/>
                </a:cubicBezTo>
                <a:lnTo>
                  <a:pt x="123902" y="190758"/>
                </a:lnTo>
                <a:lnTo>
                  <a:pt x="89602" y="190758"/>
                </a:lnTo>
                <a:cubicBezTo>
                  <a:pt x="89604" y="190251"/>
                  <a:pt x="90050" y="97211"/>
                  <a:pt x="89605" y="87555"/>
                </a:cubicBezTo>
                <a:lnTo>
                  <a:pt x="123906" y="87555"/>
                </a:lnTo>
                <a:lnTo>
                  <a:pt x="123906" y="102166"/>
                </a:lnTo>
                <a:cubicBezTo>
                  <a:pt x="130237" y="91175"/>
                  <a:pt x="142150" y="84612"/>
                  <a:pt x="154823" y="85133"/>
                </a:cubicBezTo>
                <a:cubicBezTo>
                  <a:pt x="177392" y="85133"/>
                  <a:pt x="194313" y="99884"/>
                  <a:pt x="194313" y="131583"/>
                </a:cubicBez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15" name="Grafika 296">
            <a:extLst>
              <a:ext uri="{FF2B5EF4-FFF2-40B4-BE49-F238E27FC236}">
                <a16:creationId xmlns:a16="http://schemas.microsoft.com/office/drawing/2014/main" id="{D8BF8F52-CD90-C041-BF23-CA3B17522023}"/>
              </a:ext>
            </a:extLst>
          </p:cNvPr>
          <p:cNvSpPr/>
          <p:nvPr userDrawn="1"/>
        </p:nvSpPr>
        <p:spPr>
          <a:xfrm>
            <a:off x="8677523" y="3848984"/>
            <a:ext cx="399136" cy="324450"/>
          </a:xfrm>
          <a:custGeom>
            <a:avLst/>
            <a:gdLst>
              <a:gd name="connsiteX0" fmla="*/ 212378 w 212377"/>
              <a:gd name="connsiteY0" fmla="*/ 20406 h 172637"/>
              <a:gd name="connsiteX1" fmla="*/ 187351 w 212377"/>
              <a:gd name="connsiteY1" fmla="*/ 27264 h 172637"/>
              <a:gd name="connsiteX2" fmla="*/ 206508 w 212377"/>
              <a:gd name="connsiteY2" fmla="*/ 3153 h 172637"/>
              <a:gd name="connsiteX3" fmla="*/ 178839 w 212377"/>
              <a:gd name="connsiteY3" fmla="*/ 13734 h 172637"/>
              <a:gd name="connsiteX4" fmla="*/ 117185 w 212377"/>
              <a:gd name="connsiteY4" fmla="*/ 11845 h 172637"/>
              <a:gd name="connsiteX5" fmla="*/ 104583 w 212377"/>
              <a:gd name="connsiteY5" fmla="*/ 53491 h 172637"/>
              <a:gd name="connsiteX6" fmla="*/ 14782 w 212377"/>
              <a:gd name="connsiteY6" fmla="*/ 7947 h 172637"/>
              <a:gd name="connsiteX7" fmla="*/ 28272 w 212377"/>
              <a:gd name="connsiteY7" fmla="*/ 66137 h 172637"/>
              <a:gd name="connsiteX8" fmla="*/ 8495 w 212377"/>
              <a:gd name="connsiteY8" fmla="*/ 60681 h 172637"/>
              <a:gd name="connsiteX9" fmla="*/ 8495 w 212377"/>
              <a:gd name="connsiteY9" fmla="*/ 61233 h 172637"/>
              <a:gd name="connsiteX10" fmla="*/ 43453 w 212377"/>
              <a:gd name="connsiteY10" fmla="*/ 103965 h 172637"/>
              <a:gd name="connsiteX11" fmla="*/ 23778 w 212377"/>
              <a:gd name="connsiteY11" fmla="*/ 104713 h 172637"/>
              <a:gd name="connsiteX12" fmla="*/ 64487 w 212377"/>
              <a:gd name="connsiteY12" fmla="*/ 134985 h 172637"/>
              <a:gd name="connsiteX13" fmla="*/ 10373 w 212377"/>
              <a:gd name="connsiteY13" fmla="*/ 153683 h 172637"/>
              <a:gd name="connsiteX14" fmla="*/ 0 w 212377"/>
              <a:gd name="connsiteY14" fmla="*/ 153054 h 172637"/>
              <a:gd name="connsiteX15" fmla="*/ 66789 w 212377"/>
              <a:gd name="connsiteY15" fmla="*/ 172601 h 172637"/>
              <a:gd name="connsiteX16" fmla="*/ 66789 w 212377"/>
              <a:gd name="connsiteY16" fmla="*/ 172635 h 172637"/>
              <a:gd name="connsiteX17" fmla="*/ 190767 w 212377"/>
              <a:gd name="connsiteY17" fmla="*/ 50290 h 172637"/>
              <a:gd name="connsiteX18" fmla="*/ 190766 w 212377"/>
              <a:gd name="connsiteY18" fmla="*/ 48604 h 172637"/>
              <a:gd name="connsiteX19" fmla="*/ 190639 w 212377"/>
              <a:gd name="connsiteY19" fmla="*/ 42970 h 172637"/>
              <a:gd name="connsiteX20" fmla="*/ 212378 w 212377"/>
              <a:gd name="connsiteY20" fmla="*/ 20406 h 172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12377" h="172637">
                <a:moveTo>
                  <a:pt x="212378" y="20406"/>
                </a:moveTo>
                <a:cubicBezTo>
                  <a:pt x="204426" y="23931"/>
                  <a:pt x="195990" y="26243"/>
                  <a:pt x="187351" y="27264"/>
                </a:cubicBezTo>
                <a:cubicBezTo>
                  <a:pt x="196448" y="21815"/>
                  <a:pt x="203256" y="13246"/>
                  <a:pt x="206508" y="3153"/>
                </a:cubicBezTo>
                <a:cubicBezTo>
                  <a:pt x="197955" y="8231"/>
                  <a:pt x="188597" y="11809"/>
                  <a:pt x="178839" y="13734"/>
                </a:cubicBezTo>
                <a:cubicBezTo>
                  <a:pt x="162336" y="-3813"/>
                  <a:pt x="134732" y="-4659"/>
                  <a:pt x="117185" y="11845"/>
                </a:cubicBezTo>
                <a:cubicBezTo>
                  <a:pt x="105866" y="22491"/>
                  <a:pt x="101065" y="38355"/>
                  <a:pt x="104583" y="53491"/>
                </a:cubicBezTo>
                <a:cubicBezTo>
                  <a:pt x="69545" y="51732"/>
                  <a:pt x="36902" y="35177"/>
                  <a:pt x="14782" y="7947"/>
                </a:cubicBezTo>
                <a:cubicBezTo>
                  <a:pt x="3217" y="27864"/>
                  <a:pt x="9123" y="53340"/>
                  <a:pt x="28272" y="66137"/>
                </a:cubicBezTo>
                <a:cubicBezTo>
                  <a:pt x="21337" y="65932"/>
                  <a:pt x="14554" y="64060"/>
                  <a:pt x="8495" y="60681"/>
                </a:cubicBezTo>
                <a:lnTo>
                  <a:pt x="8495" y="61233"/>
                </a:lnTo>
                <a:cubicBezTo>
                  <a:pt x="8498" y="81980"/>
                  <a:pt x="23118" y="99852"/>
                  <a:pt x="43453" y="103965"/>
                </a:cubicBezTo>
                <a:cubicBezTo>
                  <a:pt x="37038" y="105715"/>
                  <a:pt x="30307" y="105971"/>
                  <a:pt x="23778" y="104713"/>
                </a:cubicBezTo>
                <a:cubicBezTo>
                  <a:pt x="29482" y="122467"/>
                  <a:pt x="45842" y="134633"/>
                  <a:pt x="64487" y="134985"/>
                </a:cubicBezTo>
                <a:cubicBezTo>
                  <a:pt x="49059" y="147116"/>
                  <a:pt x="29998" y="153702"/>
                  <a:pt x="10373" y="153683"/>
                </a:cubicBezTo>
                <a:cubicBezTo>
                  <a:pt x="6906" y="153676"/>
                  <a:pt x="3442" y="153466"/>
                  <a:pt x="0" y="153054"/>
                </a:cubicBezTo>
                <a:cubicBezTo>
                  <a:pt x="19925" y="165846"/>
                  <a:pt x="43111" y="172632"/>
                  <a:pt x="66789" y="172601"/>
                </a:cubicBezTo>
                <a:lnTo>
                  <a:pt x="66789" y="172635"/>
                </a:lnTo>
                <a:cubicBezTo>
                  <a:pt x="134809" y="173086"/>
                  <a:pt x="190316" y="118310"/>
                  <a:pt x="190767" y="50290"/>
                </a:cubicBezTo>
                <a:cubicBezTo>
                  <a:pt x="190770" y="49728"/>
                  <a:pt x="190770" y="49166"/>
                  <a:pt x="190766" y="48604"/>
                </a:cubicBezTo>
                <a:cubicBezTo>
                  <a:pt x="190766" y="46718"/>
                  <a:pt x="190766" y="44840"/>
                  <a:pt x="190639" y="42970"/>
                </a:cubicBezTo>
                <a:cubicBezTo>
                  <a:pt x="199167" y="36799"/>
                  <a:pt x="206528" y="29158"/>
                  <a:pt x="212378" y="20406"/>
                </a:cubicBez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22" name="Grafika 311">
            <a:extLst>
              <a:ext uri="{FF2B5EF4-FFF2-40B4-BE49-F238E27FC236}">
                <a16:creationId xmlns:a16="http://schemas.microsoft.com/office/drawing/2014/main" id="{8FBD298E-A57A-AF44-B6F3-9738CECD0C0E}"/>
              </a:ext>
            </a:extLst>
          </p:cNvPr>
          <p:cNvSpPr/>
          <p:nvPr userDrawn="1"/>
        </p:nvSpPr>
        <p:spPr>
          <a:xfrm>
            <a:off x="3115463" y="3821006"/>
            <a:ext cx="430223" cy="430262"/>
          </a:xfrm>
          <a:custGeom>
            <a:avLst/>
            <a:gdLst>
              <a:gd name="connsiteX0" fmla="*/ 228917 w 228918"/>
              <a:gd name="connsiteY0" fmla="*/ 114527 h 228939"/>
              <a:gd name="connsiteX1" fmla="*/ 225662 w 228918"/>
              <a:gd name="connsiteY1" fmla="*/ 87343 h 228939"/>
              <a:gd name="connsiteX2" fmla="*/ 223351 w 228918"/>
              <a:gd name="connsiteY2" fmla="*/ 79202 h 228939"/>
              <a:gd name="connsiteX3" fmla="*/ 222452 w 228918"/>
              <a:gd name="connsiteY3" fmla="*/ 76544 h 228939"/>
              <a:gd name="connsiteX4" fmla="*/ 219931 w 228918"/>
              <a:gd name="connsiteY4" fmla="*/ 70034 h 228939"/>
              <a:gd name="connsiteX5" fmla="*/ 70034 w 228918"/>
              <a:gd name="connsiteY5" fmla="*/ 9009 h 228939"/>
              <a:gd name="connsiteX6" fmla="*/ 9009 w 228918"/>
              <a:gd name="connsiteY6" fmla="*/ 158906 h 228939"/>
              <a:gd name="connsiteX7" fmla="*/ 158906 w 228918"/>
              <a:gd name="connsiteY7" fmla="*/ 219931 h 228939"/>
              <a:gd name="connsiteX8" fmla="*/ 180358 w 228918"/>
              <a:gd name="connsiteY8" fmla="*/ 208040 h 228939"/>
              <a:gd name="connsiteX9" fmla="*/ 182700 w 228918"/>
              <a:gd name="connsiteY9" fmla="*/ 194775 h 228939"/>
              <a:gd name="connsiteX10" fmla="*/ 169435 w 228918"/>
              <a:gd name="connsiteY10" fmla="*/ 192433 h 228939"/>
              <a:gd name="connsiteX11" fmla="*/ 169389 w 228918"/>
              <a:gd name="connsiteY11" fmla="*/ 192465 h 228939"/>
              <a:gd name="connsiteX12" fmla="*/ 169389 w 228918"/>
              <a:gd name="connsiteY12" fmla="*/ 192465 h 228939"/>
              <a:gd name="connsiteX13" fmla="*/ 36453 w 228918"/>
              <a:gd name="connsiteY13" fmla="*/ 169385 h 228939"/>
              <a:gd name="connsiteX14" fmla="*/ 59533 w 228918"/>
              <a:gd name="connsiteY14" fmla="*/ 36450 h 228939"/>
              <a:gd name="connsiteX15" fmla="*/ 192468 w 228918"/>
              <a:gd name="connsiteY15" fmla="*/ 59529 h 228939"/>
              <a:gd name="connsiteX16" fmla="*/ 209867 w 228918"/>
              <a:gd name="connsiteY16" fmla="*/ 114527 h 228939"/>
              <a:gd name="connsiteX17" fmla="*/ 207725 w 228918"/>
              <a:gd name="connsiteY17" fmla="*/ 133440 h 228939"/>
              <a:gd name="connsiteX18" fmla="*/ 204099 w 228918"/>
              <a:gd name="connsiteY18" fmla="*/ 142659 h 228939"/>
              <a:gd name="connsiteX19" fmla="*/ 200829 w 228918"/>
              <a:gd name="connsiteY19" fmla="*/ 147201 h 228939"/>
              <a:gd name="connsiteX20" fmla="*/ 198243 w 228918"/>
              <a:gd name="connsiteY20" fmla="*/ 149538 h 228939"/>
              <a:gd name="connsiteX21" fmla="*/ 194229 w 228918"/>
              <a:gd name="connsiteY21" fmla="*/ 151730 h 228939"/>
              <a:gd name="connsiteX22" fmla="*/ 190026 w 228918"/>
              <a:gd name="connsiteY22" fmla="*/ 152660 h 228939"/>
              <a:gd name="connsiteX23" fmla="*/ 188659 w 228918"/>
              <a:gd name="connsiteY23" fmla="*/ 152717 h 228939"/>
              <a:gd name="connsiteX24" fmla="*/ 182432 w 228918"/>
              <a:gd name="connsiteY24" fmla="*/ 151493 h 228939"/>
              <a:gd name="connsiteX25" fmla="*/ 175728 w 228918"/>
              <a:gd name="connsiteY25" fmla="*/ 146391 h 228939"/>
              <a:gd name="connsiteX26" fmla="*/ 172889 w 228918"/>
              <a:gd name="connsiteY26" fmla="*/ 141001 h 228939"/>
              <a:gd name="connsiteX27" fmla="*/ 171767 w 228918"/>
              <a:gd name="connsiteY27" fmla="*/ 133581 h 228939"/>
              <a:gd name="connsiteX28" fmla="*/ 171767 w 228918"/>
              <a:gd name="connsiteY28" fmla="*/ 76427 h 228939"/>
              <a:gd name="connsiteX29" fmla="*/ 162240 w 228918"/>
              <a:gd name="connsiteY29" fmla="*/ 66903 h 228939"/>
              <a:gd name="connsiteX30" fmla="*/ 153499 w 228918"/>
              <a:gd name="connsiteY30" fmla="*/ 72646 h 228939"/>
              <a:gd name="connsiteX31" fmla="*/ 72695 w 228918"/>
              <a:gd name="connsiteY31" fmla="*/ 75609 h 228939"/>
              <a:gd name="connsiteX32" fmla="*/ 75658 w 228918"/>
              <a:gd name="connsiteY32" fmla="*/ 156413 h 228939"/>
              <a:gd name="connsiteX33" fmla="*/ 156462 w 228918"/>
              <a:gd name="connsiteY33" fmla="*/ 153450 h 228939"/>
              <a:gd name="connsiteX34" fmla="*/ 157197 w 228918"/>
              <a:gd name="connsiteY34" fmla="*/ 152643 h 228939"/>
              <a:gd name="connsiteX35" fmla="*/ 161240 w 228918"/>
              <a:gd name="connsiteY35" fmla="*/ 158777 h 228939"/>
              <a:gd name="connsiteX36" fmla="*/ 188659 w 228918"/>
              <a:gd name="connsiteY36" fmla="*/ 171768 h 228939"/>
              <a:gd name="connsiteX37" fmla="*/ 191607 w 228918"/>
              <a:gd name="connsiteY37" fmla="*/ 171645 h 228939"/>
              <a:gd name="connsiteX38" fmla="*/ 211020 w 228918"/>
              <a:gd name="connsiteY38" fmla="*/ 163723 h 228939"/>
              <a:gd name="connsiteX39" fmla="*/ 218562 w 228918"/>
              <a:gd name="connsiteY39" fmla="*/ 155431 h 228939"/>
              <a:gd name="connsiteX40" fmla="*/ 222987 w 228918"/>
              <a:gd name="connsiteY40" fmla="*/ 147431 h 228939"/>
              <a:gd name="connsiteX41" fmla="*/ 227391 w 228918"/>
              <a:gd name="connsiteY41" fmla="*/ 132686 h 228939"/>
              <a:gd name="connsiteX42" fmla="*/ 228917 w 228918"/>
              <a:gd name="connsiteY42" fmla="*/ 114529 h 228939"/>
              <a:gd name="connsiteX43" fmla="*/ 135912 w 228918"/>
              <a:gd name="connsiteY43" fmla="*/ 146126 h 228939"/>
              <a:gd name="connsiteX44" fmla="*/ 83143 w 228918"/>
              <a:gd name="connsiteY44" fmla="*/ 135792 h 228939"/>
              <a:gd name="connsiteX45" fmla="*/ 93477 w 228918"/>
              <a:gd name="connsiteY45" fmla="*/ 83023 h 228939"/>
              <a:gd name="connsiteX46" fmla="*/ 146246 w 228918"/>
              <a:gd name="connsiteY46" fmla="*/ 93357 h 228939"/>
              <a:gd name="connsiteX47" fmla="*/ 149727 w 228918"/>
              <a:gd name="connsiteY47" fmla="*/ 129355 h 228939"/>
              <a:gd name="connsiteX48" fmla="*/ 135912 w 228918"/>
              <a:gd name="connsiteY48" fmla="*/ 146126 h 228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228918" h="228939">
                <a:moveTo>
                  <a:pt x="228917" y="114527"/>
                </a:moveTo>
                <a:cubicBezTo>
                  <a:pt x="228923" y="105368"/>
                  <a:pt x="227830" y="96242"/>
                  <a:pt x="225662" y="87343"/>
                </a:cubicBezTo>
                <a:cubicBezTo>
                  <a:pt x="224990" y="84589"/>
                  <a:pt x="224220" y="81875"/>
                  <a:pt x="223351" y="79202"/>
                </a:cubicBezTo>
                <a:cubicBezTo>
                  <a:pt x="223062" y="78311"/>
                  <a:pt x="222762" y="77425"/>
                  <a:pt x="222452" y="76544"/>
                </a:cubicBezTo>
                <a:cubicBezTo>
                  <a:pt x="221676" y="74342"/>
                  <a:pt x="220836" y="72172"/>
                  <a:pt x="219931" y="70034"/>
                </a:cubicBezTo>
                <a:cubicBezTo>
                  <a:pt x="195389" y="11789"/>
                  <a:pt x="128278" y="-15532"/>
                  <a:pt x="70034" y="9009"/>
                </a:cubicBezTo>
                <a:cubicBezTo>
                  <a:pt x="11789" y="33551"/>
                  <a:pt x="-15532" y="100662"/>
                  <a:pt x="9009" y="158906"/>
                </a:cubicBezTo>
                <a:cubicBezTo>
                  <a:pt x="33551" y="217151"/>
                  <a:pt x="100662" y="244472"/>
                  <a:pt x="158906" y="219931"/>
                </a:cubicBezTo>
                <a:cubicBezTo>
                  <a:pt x="166462" y="216747"/>
                  <a:pt x="173654" y="212761"/>
                  <a:pt x="180358" y="208040"/>
                </a:cubicBezTo>
                <a:cubicBezTo>
                  <a:pt x="184667" y="205024"/>
                  <a:pt x="185716" y="199085"/>
                  <a:pt x="182700" y="194775"/>
                </a:cubicBezTo>
                <a:cubicBezTo>
                  <a:pt x="179684" y="190465"/>
                  <a:pt x="173745" y="189416"/>
                  <a:pt x="169435" y="192433"/>
                </a:cubicBezTo>
                <a:cubicBezTo>
                  <a:pt x="169420" y="192443"/>
                  <a:pt x="169404" y="192454"/>
                  <a:pt x="169389" y="192465"/>
                </a:cubicBezTo>
                <a:lnTo>
                  <a:pt x="169389" y="192465"/>
                </a:lnTo>
                <a:cubicBezTo>
                  <a:pt x="126307" y="222801"/>
                  <a:pt x="66789" y="212468"/>
                  <a:pt x="36453" y="169385"/>
                </a:cubicBezTo>
                <a:cubicBezTo>
                  <a:pt x="6117" y="126303"/>
                  <a:pt x="16450" y="66786"/>
                  <a:pt x="59533" y="36450"/>
                </a:cubicBezTo>
                <a:cubicBezTo>
                  <a:pt x="102615" y="6113"/>
                  <a:pt x="162132" y="16446"/>
                  <a:pt x="192468" y="59529"/>
                </a:cubicBezTo>
                <a:cubicBezTo>
                  <a:pt x="203804" y="75627"/>
                  <a:pt x="209881" y="94838"/>
                  <a:pt x="209867" y="114527"/>
                </a:cubicBezTo>
                <a:cubicBezTo>
                  <a:pt x="209963" y="120897"/>
                  <a:pt x="209243" y="127253"/>
                  <a:pt x="207725" y="133440"/>
                </a:cubicBezTo>
                <a:cubicBezTo>
                  <a:pt x="206918" y="136656"/>
                  <a:pt x="205699" y="139755"/>
                  <a:pt x="204099" y="142659"/>
                </a:cubicBezTo>
                <a:cubicBezTo>
                  <a:pt x="203186" y="144294"/>
                  <a:pt x="202089" y="145817"/>
                  <a:pt x="200829" y="147201"/>
                </a:cubicBezTo>
                <a:cubicBezTo>
                  <a:pt x="200041" y="148059"/>
                  <a:pt x="199176" y="148841"/>
                  <a:pt x="198243" y="149538"/>
                </a:cubicBezTo>
                <a:cubicBezTo>
                  <a:pt x="197016" y="150456"/>
                  <a:pt x="195665" y="151194"/>
                  <a:pt x="194229" y="151730"/>
                </a:cubicBezTo>
                <a:cubicBezTo>
                  <a:pt x="192877" y="152230"/>
                  <a:pt x="191463" y="152543"/>
                  <a:pt x="190026" y="152660"/>
                </a:cubicBezTo>
                <a:cubicBezTo>
                  <a:pt x="189570" y="152698"/>
                  <a:pt x="189115" y="152717"/>
                  <a:pt x="188659" y="152717"/>
                </a:cubicBezTo>
                <a:cubicBezTo>
                  <a:pt x="186524" y="152717"/>
                  <a:pt x="184408" y="152301"/>
                  <a:pt x="182432" y="151493"/>
                </a:cubicBezTo>
                <a:cubicBezTo>
                  <a:pt x="179788" y="150410"/>
                  <a:pt x="177476" y="148651"/>
                  <a:pt x="175728" y="146391"/>
                </a:cubicBezTo>
                <a:cubicBezTo>
                  <a:pt x="174481" y="144770"/>
                  <a:pt x="173521" y="142947"/>
                  <a:pt x="172889" y="141001"/>
                </a:cubicBezTo>
                <a:cubicBezTo>
                  <a:pt x="172121" y="138604"/>
                  <a:pt x="171742" y="136099"/>
                  <a:pt x="171767" y="133581"/>
                </a:cubicBezTo>
                <a:lnTo>
                  <a:pt x="171767" y="76427"/>
                </a:lnTo>
                <a:cubicBezTo>
                  <a:pt x="171766" y="71166"/>
                  <a:pt x="167501" y="66902"/>
                  <a:pt x="162240" y="66903"/>
                </a:cubicBezTo>
                <a:cubicBezTo>
                  <a:pt x="158442" y="66903"/>
                  <a:pt x="155007" y="69160"/>
                  <a:pt x="153499" y="72646"/>
                </a:cubicBezTo>
                <a:cubicBezTo>
                  <a:pt x="130367" y="51151"/>
                  <a:pt x="94190" y="52477"/>
                  <a:pt x="72695" y="75609"/>
                </a:cubicBezTo>
                <a:cubicBezTo>
                  <a:pt x="51199" y="98740"/>
                  <a:pt x="52526" y="134918"/>
                  <a:pt x="75658" y="156413"/>
                </a:cubicBezTo>
                <a:cubicBezTo>
                  <a:pt x="98789" y="177908"/>
                  <a:pt x="134967" y="176582"/>
                  <a:pt x="156462" y="153450"/>
                </a:cubicBezTo>
                <a:cubicBezTo>
                  <a:pt x="156710" y="153183"/>
                  <a:pt x="156955" y="152914"/>
                  <a:pt x="157197" y="152643"/>
                </a:cubicBezTo>
                <a:cubicBezTo>
                  <a:pt x="158334" y="154820"/>
                  <a:pt x="159688" y="156875"/>
                  <a:pt x="161240" y="158777"/>
                </a:cubicBezTo>
                <a:cubicBezTo>
                  <a:pt x="167965" y="167006"/>
                  <a:pt x="178032" y="171775"/>
                  <a:pt x="188659" y="171768"/>
                </a:cubicBezTo>
                <a:cubicBezTo>
                  <a:pt x="189640" y="171768"/>
                  <a:pt x="190623" y="171727"/>
                  <a:pt x="191607" y="171645"/>
                </a:cubicBezTo>
                <a:cubicBezTo>
                  <a:pt x="198737" y="171056"/>
                  <a:pt x="205514" y="168291"/>
                  <a:pt x="211020" y="163723"/>
                </a:cubicBezTo>
                <a:cubicBezTo>
                  <a:pt x="213911" y="161326"/>
                  <a:pt x="216450" y="158535"/>
                  <a:pt x="218562" y="155431"/>
                </a:cubicBezTo>
                <a:cubicBezTo>
                  <a:pt x="220284" y="152908"/>
                  <a:pt x="221765" y="150230"/>
                  <a:pt x="222987" y="147431"/>
                </a:cubicBezTo>
                <a:cubicBezTo>
                  <a:pt x="225025" y="142704"/>
                  <a:pt x="226503" y="137756"/>
                  <a:pt x="227391" y="132686"/>
                </a:cubicBezTo>
                <a:cubicBezTo>
                  <a:pt x="228446" y="126692"/>
                  <a:pt x="228956" y="120615"/>
                  <a:pt x="228917" y="114529"/>
                </a:cubicBezTo>
                <a:close/>
                <a:moveTo>
                  <a:pt x="135912" y="146126"/>
                </a:moveTo>
                <a:cubicBezTo>
                  <a:pt x="118487" y="157844"/>
                  <a:pt x="94861" y="153217"/>
                  <a:pt x="83143" y="135792"/>
                </a:cubicBezTo>
                <a:cubicBezTo>
                  <a:pt x="71425" y="118367"/>
                  <a:pt x="76052" y="94741"/>
                  <a:pt x="93477" y="83023"/>
                </a:cubicBezTo>
                <a:cubicBezTo>
                  <a:pt x="110903" y="71305"/>
                  <a:pt x="134528" y="75932"/>
                  <a:pt x="146246" y="93357"/>
                </a:cubicBezTo>
                <a:cubicBezTo>
                  <a:pt x="153404" y="104001"/>
                  <a:pt x="154713" y="117536"/>
                  <a:pt x="149727" y="129355"/>
                </a:cubicBezTo>
                <a:cubicBezTo>
                  <a:pt x="146857" y="136173"/>
                  <a:pt x="142055" y="142003"/>
                  <a:pt x="135912" y="146126"/>
                </a:cubicBez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23" name="Symbol zastępczy tekstu 27">
            <a:extLst>
              <a:ext uri="{FF2B5EF4-FFF2-40B4-BE49-F238E27FC236}">
                <a16:creationId xmlns:a16="http://schemas.microsoft.com/office/drawing/2014/main" id="{21B162D8-8276-9542-96CA-71A9C5A9B78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071483" y="4437112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4" name="Symbol zastępczy tekstu 27">
            <a:extLst>
              <a:ext uri="{FF2B5EF4-FFF2-40B4-BE49-F238E27FC236}">
                <a16:creationId xmlns:a16="http://schemas.microsoft.com/office/drawing/2014/main" id="{A542C86B-2D55-0740-BC26-F5FBE411B33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836908" y="4437113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5" name="Symbol zastępczy tekstu 27">
            <a:extLst>
              <a:ext uri="{FF2B5EF4-FFF2-40B4-BE49-F238E27FC236}">
                <a16:creationId xmlns:a16="http://schemas.microsoft.com/office/drawing/2014/main" id="{4C41E9FA-B1E6-E649-9911-4C32A48470C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614236" y="4437113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7F7ECCEA-072A-C194-4593-A71BD42D786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42197070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ck Cover Social Media Al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rostokąt 12">
            <a:extLst>
              <a:ext uri="{FF2B5EF4-FFF2-40B4-BE49-F238E27FC236}">
                <a16:creationId xmlns:a16="http://schemas.microsoft.com/office/drawing/2014/main" id="{1C613613-6B35-C049-B756-7F9A3896A7E5}"/>
              </a:ext>
            </a:extLst>
          </p:cNvPr>
          <p:cNvSpPr/>
          <p:nvPr userDrawn="1"/>
        </p:nvSpPr>
        <p:spPr>
          <a:xfrm>
            <a:off x="0" y="4176366"/>
            <a:ext cx="12191999" cy="2681634"/>
          </a:xfrm>
          <a:prstGeom prst="rect">
            <a:avLst/>
          </a:prstGeom>
          <a:solidFill>
            <a:srgbClr val="DEE2F8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7" name="Google Shape;949;p131">
            <a:extLst>
              <a:ext uri="{FF2B5EF4-FFF2-40B4-BE49-F238E27FC236}">
                <a16:creationId xmlns:a16="http://schemas.microsoft.com/office/drawing/2014/main" id="{34966186-1981-BF48-A306-9FF1FEDD6B31}"/>
              </a:ext>
            </a:extLst>
          </p:cNvPr>
          <p:cNvSpPr/>
          <p:nvPr userDrawn="1"/>
        </p:nvSpPr>
        <p:spPr>
          <a:xfrm>
            <a:off x="7597326" y="3743607"/>
            <a:ext cx="2530103" cy="2216750"/>
          </a:xfrm>
          <a:prstGeom prst="roundRect">
            <a:avLst>
              <a:gd name="adj" fmla="val 3921"/>
            </a:avLst>
          </a:prstGeom>
          <a:solidFill>
            <a:schemeClr val="bg2"/>
          </a:solidFill>
          <a:ln w="9525" cap="flat" cmpd="sng">
            <a:solidFill>
              <a:schemeClr val="lt2">
                <a:alpha val="0"/>
              </a:scheme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69900" dist="38100" dir="5400000" algn="t" rotWithShape="0">
              <a:schemeClr val="tx2">
                <a:alpha val="18000"/>
              </a:scheme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" name="Google Shape;949;p131">
            <a:extLst>
              <a:ext uri="{FF2B5EF4-FFF2-40B4-BE49-F238E27FC236}">
                <a16:creationId xmlns:a16="http://schemas.microsoft.com/office/drawing/2014/main" id="{60973EE4-D849-AB41-AEEF-5541DDB63C9A}"/>
              </a:ext>
            </a:extLst>
          </p:cNvPr>
          <p:cNvSpPr/>
          <p:nvPr userDrawn="1"/>
        </p:nvSpPr>
        <p:spPr>
          <a:xfrm>
            <a:off x="4833105" y="3743607"/>
            <a:ext cx="2530103" cy="2216750"/>
          </a:xfrm>
          <a:prstGeom prst="roundRect">
            <a:avLst>
              <a:gd name="adj" fmla="val 3921"/>
            </a:avLst>
          </a:prstGeom>
          <a:solidFill>
            <a:schemeClr val="bg2"/>
          </a:solidFill>
          <a:ln w="9525" cap="flat" cmpd="sng">
            <a:solidFill>
              <a:schemeClr val="lt2">
                <a:alpha val="0"/>
              </a:scheme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69900" dist="38100" dir="5400000" algn="t" rotWithShape="0">
              <a:schemeClr val="tx2">
                <a:alpha val="18000"/>
              </a:scheme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" name="Google Shape;949;p131">
            <a:extLst>
              <a:ext uri="{FF2B5EF4-FFF2-40B4-BE49-F238E27FC236}">
                <a16:creationId xmlns:a16="http://schemas.microsoft.com/office/drawing/2014/main" id="{421DFADA-4476-ED43-9582-04C8720B3535}"/>
              </a:ext>
            </a:extLst>
          </p:cNvPr>
          <p:cNvSpPr/>
          <p:nvPr userDrawn="1"/>
        </p:nvSpPr>
        <p:spPr>
          <a:xfrm>
            <a:off x="2068884" y="3743607"/>
            <a:ext cx="2530103" cy="2216750"/>
          </a:xfrm>
          <a:prstGeom prst="roundRect">
            <a:avLst>
              <a:gd name="adj" fmla="val 3921"/>
            </a:avLst>
          </a:prstGeom>
          <a:solidFill>
            <a:schemeClr val="bg2"/>
          </a:solidFill>
          <a:ln w="9525" cap="flat" cmpd="sng">
            <a:solidFill>
              <a:schemeClr val="lt2">
                <a:alpha val="0"/>
              </a:scheme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69900" dist="38100" dir="5400000" algn="t" rotWithShape="0">
              <a:schemeClr val="tx2">
                <a:alpha val="18000"/>
              </a:scheme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801E54CD-6324-FD44-8680-8092352906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3765" y="1196516"/>
            <a:ext cx="10827198" cy="1828560"/>
          </a:xfrm>
        </p:spPr>
        <p:txBody>
          <a:bodyPr lIns="0" tIns="46800">
            <a:normAutofit/>
          </a:bodyPr>
          <a:lstStyle>
            <a:lvl1pPr algn="ctr">
              <a:defRPr sz="80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2" name="Grafika 272">
            <a:extLst>
              <a:ext uri="{FF2B5EF4-FFF2-40B4-BE49-F238E27FC236}">
                <a16:creationId xmlns:a16="http://schemas.microsoft.com/office/drawing/2014/main" id="{4EFDB663-98DF-3E45-8E03-9339D41A4C1E}"/>
              </a:ext>
            </a:extLst>
          </p:cNvPr>
          <p:cNvSpPr/>
          <p:nvPr userDrawn="1"/>
        </p:nvSpPr>
        <p:spPr>
          <a:xfrm>
            <a:off x="5881187" y="4148389"/>
            <a:ext cx="429625" cy="429593"/>
          </a:xfrm>
          <a:custGeom>
            <a:avLst/>
            <a:gdLst>
              <a:gd name="connsiteX0" fmla="*/ 211704 w 228600"/>
              <a:gd name="connsiteY0" fmla="*/ 2 h 228583"/>
              <a:gd name="connsiteX1" fmla="*/ 16896 w 228600"/>
              <a:gd name="connsiteY1" fmla="*/ 2 h 228583"/>
              <a:gd name="connsiteX2" fmla="*/ 0 w 228600"/>
              <a:gd name="connsiteY2" fmla="*/ 16376 h 228583"/>
              <a:gd name="connsiteX3" fmla="*/ 0 w 228600"/>
              <a:gd name="connsiteY3" fmla="*/ 212213 h 228583"/>
              <a:gd name="connsiteX4" fmla="*/ 16896 w 228600"/>
              <a:gd name="connsiteY4" fmla="*/ 228582 h 228583"/>
              <a:gd name="connsiteX5" fmla="*/ 211704 w 228600"/>
              <a:gd name="connsiteY5" fmla="*/ 228582 h 228583"/>
              <a:gd name="connsiteX6" fmla="*/ 228600 w 228600"/>
              <a:gd name="connsiteY6" fmla="*/ 212210 h 228583"/>
              <a:gd name="connsiteX7" fmla="*/ 228600 w 228600"/>
              <a:gd name="connsiteY7" fmla="*/ 16376 h 228583"/>
              <a:gd name="connsiteX8" fmla="*/ 211704 w 228600"/>
              <a:gd name="connsiteY8" fmla="*/ 2 h 228583"/>
              <a:gd name="connsiteX9" fmla="*/ 70615 w 228600"/>
              <a:gd name="connsiteY9" fmla="*/ 190758 h 228583"/>
              <a:gd name="connsiteX10" fmla="*/ 36311 w 228600"/>
              <a:gd name="connsiteY10" fmla="*/ 190758 h 228583"/>
              <a:gd name="connsiteX11" fmla="*/ 36311 w 228600"/>
              <a:gd name="connsiteY11" fmla="*/ 87552 h 228583"/>
              <a:gd name="connsiteX12" fmla="*/ 70615 w 228600"/>
              <a:gd name="connsiteY12" fmla="*/ 87552 h 228583"/>
              <a:gd name="connsiteX13" fmla="*/ 53469 w 228600"/>
              <a:gd name="connsiteY13" fmla="*/ 73464 h 228583"/>
              <a:gd name="connsiteX14" fmla="*/ 53244 w 228600"/>
              <a:gd name="connsiteY14" fmla="*/ 73464 h 228583"/>
              <a:gd name="connsiteX15" fmla="*/ 34319 w 228600"/>
              <a:gd name="connsiteY15" fmla="*/ 56693 h 228583"/>
              <a:gd name="connsiteX16" fmla="*/ 51090 w 228600"/>
              <a:gd name="connsiteY16" fmla="*/ 37768 h 228583"/>
              <a:gd name="connsiteX17" fmla="*/ 53696 w 228600"/>
              <a:gd name="connsiteY17" fmla="*/ 37801 h 228583"/>
              <a:gd name="connsiteX18" fmla="*/ 72828 w 228600"/>
              <a:gd name="connsiteY18" fmla="*/ 54350 h 228583"/>
              <a:gd name="connsiteX19" fmla="*/ 56280 w 228600"/>
              <a:gd name="connsiteY19" fmla="*/ 73482 h 228583"/>
              <a:gd name="connsiteX20" fmla="*/ 53469 w 228600"/>
              <a:gd name="connsiteY20" fmla="*/ 73464 h 228583"/>
              <a:gd name="connsiteX21" fmla="*/ 194313 w 228600"/>
              <a:gd name="connsiteY21" fmla="*/ 190758 h 228583"/>
              <a:gd name="connsiteX22" fmla="*/ 160012 w 228600"/>
              <a:gd name="connsiteY22" fmla="*/ 190758 h 228583"/>
              <a:gd name="connsiteX23" fmla="*/ 160012 w 228600"/>
              <a:gd name="connsiteY23" fmla="*/ 135552 h 228583"/>
              <a:gd name="connsiteX24" fmla="*/ 142635 w 228600"/>
              <a:gd name="connsiteY24" fmla="*/ 112212 h 228583"/>
              <a:gd name="connsiteX25" fmla="*/ 125032 w 228600"/>
              <a:gd name="connsiteY25" fmla="*/ 124760 h 228583"/>
              <a:gd name="connsiteX26" fmla="*/ 123902 w 228600"/>
              <a:gd name="connsiteY26" fmla="*/ 133130 h 228583"/>
              <a:gd name="connsiteX27" fmla="*/ 123902 w 228600"/>
              <a:gd name="connsiteY27" fmla="*/ 190758 h 228583"/>
              <a:gd name="connsiteX28" fmla="*/ 89602 w 228600"/>
              <a:gd name="connsiteY28" fmla="*/ 190758 h 228583"/>
              <a:gd name="connsiteX29" fmla="*/ 89605 w 228600"/>
              <a:gd name="connsiteY29" fmla="*/ 87555 h 228583"/>
              <a:gd name="connsiteX30" fmla="*/ 123906 w 228600"/>
              <a:gd name="connsiteY30" fmla="*/ 87555 h 228583"/>
              <a:gd name="connsiteX31" fmla="*/ 123906 w 228600"/>
              <a:gd name="connsiteY31" fmla="*/ 102166 h 228583"/>
              <a:gd name="connsiteX32" fmla="*/ 154823 w 228600"/>
              <a:gd name="connsiteY32" fmla="*/ 85133 h 228583"/>
              <a:gd name="connsiteX33" fmla="*/ 194313 w 228600"/>
              <a:gd name="connsiteY33" fmla="*/ 131583 h 228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228600" h="228583">
                <a:moveTo>
                  <a:pt x="211704" y="2"/>
                </a:moveTo>
                <a:lnTo>
                  <a:pt x="16896" y="2"/>
                </a:lnTo>
                <a:cubicBezTo>
                  <a:pt x="7710" y="-137"/>
                  <a:pt x="149" y="7191"/>
                  <a:pt x="0" y="16376"/>
                </a:cubicBezTo>
                <a:lnTo>
                  <a:pt x="0" y="212213"/>
                </a:lnTo>
                <a:cubicBezTo>
                  <a:pt x="149" y="221397"/>
                  <a:pt x="7712" y="228724"/>
                  <a:pt x="16896" y="228582"/>
                </a:cubicBezTo>
                <a:lnTo>
                  <a:pt x="211704" y="228582"/>
                </a:lnTo>
                <a:cubicBezTo>
                  <a:pt x="220890" y="228724"/>
                  <a:pt x="228453" y="221396"/>
                  <a:pt x="228600" y="212210"/>
                </a:cubicBezTo>
                <a:lnTo>
                  <a:pt x="228600" y="16376"/>
                </a:lnTo>
                <a:cubicBezTo>
                  <a:pt x="228452" y="7191"/>
                  <a:pt x="220890" y="-138"/>
                  <a:pt x="211704" y="2"/>
                </a:cubicBezTo>
                <a:close/>
                <a:moveTo>
                  <a:pt x="70615" y="190758"/>
                </a:moveTo>
                <a:lnTo>
                  <a:pt x="36311" y="190758"/>
                </a:lnTo>
                <a:lnTo>
                  <a:pt x="36311" y="87552"/>
                </a:lnTo>
                <a:lnTo>
                  <a:pt x="70615" y="87552"/>
                </a:lnTo>
                <a:close/>
                <a:moveTo>
                  <a:pt x="53469" y="73464"/>
                </a:moveTo>
                <a:lnTo>
                  <a:pt x="53244" y="73464"/>
                </a:lnTo>
                <a:cubicBezTo>
                  <a:pt x="43387" y="74058"/>
                  <a:pt x="34914" y="66550"/>
                  <a:pt x="34319" y="56693"/>
                </a:cubicBezTo>
                <a:cubicBezTo>
                  <a:pt x="33724" y="46836"/>
                  <a:pt x="41233" y="38363"/>
                  <a:pt x="51090" y="37768"/>
                </a:cubicBezTo>
                <a:cubicBezTo>
                  <a:pt x="51958" y="37716"/>
                  <a:pt x="52830" y="37727"/>
                  <a:pt x="53696" y="37801"/>
                </a:cubicBezTo>
                <a:cubicBezTo>
                  <a:pt x="63549" y="37088"/>
                  <a:pt x="72115" y="44497"/>
                  <a:pt x="72828" y="54350"/>
                </a:cubicBezTo>
                <a:cubicBezTo>
                  <a:pt x="73542" y="64203"/>
                  <a:pt x="66133" y="72768"/>
                  <a:pt x="56280" y="73482"/>
                </a:cubicBezTo>
                <a:cubicBezTo>
                  <a:pt x="55344" y="73549"/>
                  <a:pt x="54404" y="73543"/>
                  <a:pt x="53469" y="73464"/>
                </a:cubicBezTo>
                <a:close/>
                <a:moveTo>
                  <a:pt x="194313" y="190758"/>
                </a:moveTo>
                <a:lnTo>
                  <a:pt x="160012" y="190758"/>
                </a:lnTo>
                <a:lnTo>
                  <a:pt x="160012" y="135552"/>
                </a:lnTo>
                <a:cubicBezTo>
                  <a:pt x="160012" y="121676"/>
                  <a:pt x="155045" y="112212"/>
                  <a:pt x="142635" y="112212"/>
                </a:cubicBezTo>
                <a:cubicBezTo>
                  <a:pt x="134706" y="112259"/>
                  <a:pt x="127662" y="117280"/>
                  <a:pt x="125032" y="124760"/>
                </a:cubicBezTo>
                <a:cubicBezTo>
                  <a:pt x="124154" y="127459"/>
                  <a:pt x="123771" y="130294"/>
                  <a:pt x="123902" y="133130"/>
                </a:cubicBezTo>
                <a:lnTo>
                  <a:pt x="123902" y="190758"/>
                </a:lnTo>
                <a:lnTo>
                  <a:pt x="89602" y="190758"/>
                </a:lnTo>
                <a:cubicBezTo>
                  <a:pt x="89604" y="190251"/>
                  <a:pt x="90050" y="97211"/>
                  <a:pt x="89605" y="87555"/>
                </a:cubicBezTo>
                <a:lnTo>
                  <a:pt x="123906" y="87555"/>
                </a:lnTo>
                <a:lnTo>
                  <a:pt x="123906" y="102166"/>
                </a:lnTo>
                <a:cubicBezTo>
                  <a:pt x="130237" y="91175"/>
                  <a:pt x="142150" y="84612"/>
                  <a:pt x="154823" y="85133"/>
                </a:cubicBezTo>
                <a:cubicBezTo>
                  <a:pt x="177392" y="85133"/>
                  <a:pt x="194313" y="99884"/>
                  <a:pt x="194313" y="131583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15" name="Grafika 296">
            <a:extLst>
              <a:ext uri="{FF2B5EF4-FFF2-40B4-BE49-F238E27FC236}">
                <a16:creationId xmlns:a16="http://schemas.microsoft.com/office/drawing/2014/main" id="{D8BF8F52-CD90-C041-BF23-CA3B17522023}"/>
              </a:ext>
            </a:extLst>
          </p:cNvPr>
          <p:cNvSpPr/>
          <p:nvPr userDrawn="1"/>
        </p:nvSpPr>
        <p:spPr>
          <a:xfrm>
            <a:off x="8677523" y="4176367"/>
            <a:ext cx="399136" cy="324450"/>
          </a:xfrm>
          <a:custGeom>
            <a:avLst/>
            <a:gdLst>
              <a:gd name="connsiteX0" fmla="*/ 212378 w 212377"/>
              <a:gd name="connsiteY0" fmla="*/ 20406 h 172637"/>
              <a:gd name="connsiteX1" fmla="*/ 187351 w 212377"/>
              <a:gd name="connsiteY1" fmla="*/ 27264 h 172637"/>
              <a:gd name="connsiteX2" fmla="*/ 206508 w 212377"/>
              <a:gd name="connsiteY2" fmla="*/ 3153 h 172637"/>
              <a:gd name="connsiteX3" fmla="*/ 178839 w 212377"/>
              <a:gd name="connsiteY3" fmla="*/ 13734 h 172637"/>
              <a:gd name="connsiteX4" fmla="*/ 117185 w 212377"/>
              <a:gd name="connsiteY4" fmla="*/ 11845 h 172637"/>
              <a:gd name="connsiteX5" fmla="*/ 104583 w 212377"/>
              <a:gd name="connsiteY5" fmla="*/ 53491 h 172637"/>
              <a:gd name="connsiteX6" fmla="*/ 14782 w 212377"/>
              <a:gd name="connsiteY6" fmla="*/ 7947 h 172637"/>
              <a:gd name="connsiteX7" fmla="*/ 28272 w 212377"/>
              <a:gd name="connsiteY7" fmla="*/ 66137 h 172637"/>
              <a:gd name="connsiteX8" fmla="*/ 8495 w 212377"/>
              <a:gd name="connsiteY8" fmla="*/ 60681 h 172637"/>
              <a:gd name="connsiteX9" fmla="*/ 8495 w 212377"/>
              <a:gd name="connsiteY9" fmla="*/ 61233 h 172637"/>
              <a:gd name="connsiteX10" fmla="*/ 43453 w 212377"/>
              <a:gd name="connsiteY10" fmla="*/ 103965 h 172637"/>
              <a:gd name="connsiteX11" fmla="*/ 23778 w 212377"/>
              <a:gd name="connsiteY11" fmla="*/ 104713 h 172637"/>
              <a:gd name="connsiteX12" fmla="*/ 64487 w 212377"/>
              <a:gd name="connsiteY12" fmla="*/ 134985 h 172637"/>
              <a:gd name="connsiteX13" fmla="*/ 10373 w 212377"/>
              <a:gd name="connsiteY13" fmla="*/ 153683 h 172637"/>
              <a:gd name="connsiteX14" fmla="*/ 0 w 212377"/>
              <a:gd name="connsiteY14" fmla="*/ 153054 h 172637"/>
              <a:gd name="connsiteX15" fmla="*/ 66789 w 212377"/>
              <a:gd name="connsiteY15" fmla="*/ 172601 h 172637"/>
              <a:gd name="connsiteX16" fmla="*/ 66789 w 212377"/>
              <a:gd name="connsiteY16" fmla="*/ 172635 h 172637"/>
              <a:gd name="connsiteX17" fmla="*/ 190767 w 212377"/>
              <a:gd name="connsiteY17" fmla="*/ 50290 h 172637"/>
              <a:gd name="connsiteX18" fmla="*/ 190766 w 212377"/>
              <a:gd name="connsiteY18" fmla="*/ 48604 h 172637"/>
              <a:gd name="connsiteX19" fmla="*/ 190639 w 212377"/>
              <a:gd name="connsiteY19" fmla="*/ 42970 h 172637"/>
              <a:gd name="connsiteX20" fmla="*/ 212378 w 212377"/>
              <a:gd name="connsiteY20" fmla="*/ 20406 h 172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12377" h="172637">
                <a:moveTo>
                  <a:pt x="212378" y="20406"/>
                </a:moveTo>
                <a:cubicBezTo>
                  <a:pt x="204426" y="23931"/>
                  <a:pt x="195990" y="26243"/>
                  <a:pt x="187351" y="27264"/>
                </a:cubicBezTo>
                <a:cubicBezTo>
                  <a:pt x="196448" y="21815"/>
                  <a:pt x="203256" y="13246"/>
                  <a:pt x="206508" y="3153"/>
                </a:cubicBezTo>
                <a:cubicBezTo>
                  <a:pt x="197955" y="8231"/>
                  <a:pt x="188597" y="11809"/>
                  <a:pt x="178839" y="13734"/>
                </a:cubicBezTo>
                <a:cubicBezTo>
                  <a:pt x="162336" y="-3813"/>
                  <a:pt x="134732" y="-4659"/>
                  <a:pt x="117185" y="11845"/>
                </a:cubicBezTo>
                <a:cubicBezTo>
                  <a:pt x="105866" y="22491"/>
                  <a:pt x="101065" y="38355"/>
                  <a:pt x="104583" y="53491"/>
                </a:cubicBezTo>
                <a:cubicBezTo>
                  <a:pt x="69545" y="51732"/>
                  <a:pt x="36902" y="35177"/>
                  <a:pt x="14782" y="7947"/>
                </a:cubicBezTo>
                <a:cubicBezTo>
                  <a:pt x="3217" y="27864"/>
                  <a:pt x="9123" y="53340"/>
                  <a:pt x="28272" y="66137"/>
                </a:cubicBezTo>
                <a:cubicBezTo>
                  <a:pt x="21337" y="65932"/>
                  <a:pt x="14554" y="64060"/>
                  <a:pt x="8495" y="60681"/>
                </a:cubicBezTo>
                <a:lnTo>
                  <a:pt x="8495" y="61233"/>
                </a:lnTo>
                <a:cubicBezTo>
                  <a:pt x="8498" y="81980"/>
                  <a:pt x="23118" y="99852"/>
                  <a:pt x="43453" y="103965"/>
                </a:cubicBezTo>
                <a:cubicBezTo>
                  <a:pt x="37038" y="105715"/>
                  <a:pt x="30307" y="105971"/>
                  <a:pt x="23778" y="104713"/>
                </a:cubicBezTo>
                <a:cubicBezTo>
                  <a:pt x="29482" y="122467"/>
                  <a:pt x="45842" y="134633"/>
                  <a:pt x="64487" y="134985"/>
                </a:cubicBezTo>
                <a:cubicBezTo>
                  <a:pt x="49059" y="147116"/>
                  <a:pt x="29998" y="153702"/>
                  <a:pt x="10373" y="153683"/>
                </a:cubicBezTo>
                <a:cubicBezTo>
                  <a:pt x="6906" y="153676"/>
                  <a:pt x="3442" y="153466"/>
                  <a:pt x="0" y="153054"/>
                </a:cubicBezTo>
                <a:cubicBezTo>
                  <a:pt x="19925" y="165846"/>
                  <a:pt x="43111" y="172632"/>
                  <a:pt x="66789" y="172601"/>
                </a:cubicBezTo>
                <a:lnTo>
                  <a:pt x="66789" y="172635"/>
                </a:lnTo>
                <a:cubicBezTo>
                  <a:pt x="134809" y="173086"/>
                  <a:pt x="190316" y="118310"/>
                  <a:pt x="190767" y="50290"/>
                </a:cubicBezTo>
                <a:cubicBezTo>
                  <a:pt x="190770" y="49728"/>
                  <a:pt x="190770" y="49166"/>
                  <a:pt x="190766" y="48604"/>
                </a:cubicBezTo>
                <a:cubicBezTo>
                  <a:pt x="190766" y="46718"/>
                  <a:pt x="190766" y="44840"/>
                  <a:pt x="190639" y="42970"/>
                </a:cubicBezTo>
                <a:cubicBezTo>
                  <a:pt x="199167" y="36799"/>
                  <a:pt x="206528" y="29158"/>
                  <a:pt x="212378" y="20406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22" name="Grafika 311">
            <a:extLst>
              <a:ext uri="{FF2B5EF4-FFF2-40B4-BE49-F238E27FC236}">
                <a16:creationId xmlns:a16="http://schemas.microsoft.com/office/drawing/2014/main" id="{8FBD298E-A57A-AF44-B6F3-9738CECD0C0E}"/>
              </a:ext>
            </a:extLst>
          </p:cNvPr>
          <p:cNvSpPr/>
          <p:nvPr userDrawn="1"/>
        </p:nvSpPr>
        <p:spPr>
          <a:xfrm>
            <a:off x="3115463" y="4148389"/>
            <a:ext cx="430223" cy="430262"/>
          </a:xfrm>
          <a:custGeom>
            <a:avLst/>
            <a:gdLst>
              <a:gd name="connsiteX0" fmla="*/ 228917 w 228918"/>
              <a:gd name="connsiteY0" fmla="*/ 114527 h 228939"/>
              <a:gd name="connsiteX1" fmla="*/ 225662 w 228918"/>
              <a:gd name="connsiteY1" fmla="*/ 87343 h 228939"/>
              <a:gd name="connsiteX2" fmla="*/ 223351 w 228918"/>
              <a:gd name="connsiteY2" fmla="*/ 79202 h 228939"/>
              <a:gd name="connsiteX3" fmla="*/ 222452 w 228918"/>
              <a:gd name="connsiteY3" fmla="*/ 76544 h 228939"/>
              <a:gd name="connsiteX4" fmla="*/ 219931 w 228918"/>
              <a:gd name="connsiteY4" fmla="*/ 70034 h 228939"/>
              <a:gd name="connsiteX5" fmla="*/ 70034 w 228918"/>
              <a:gd name="connsiteY5" fmla="*/ 9009 h 228939"/>
              <a:gd name="connsiteX6" fmla="*/ 9009 w 228918"/>
              <a:gd name="connsiteY6" fmla="*/ 158906 h 228939"/>
              <a:gd name="connsiteX7" fmla="*/ 158906 w 228918"/>
              <a:gd name="connsiteY7" fmla="*/ 219931 h 228939"/>
              <a:gd name="connsiteX8" fmla="*/ 180358 w 228918"/>
              <a:gd name="connsiteY8" fmla="*/ 208040 h 228939"/>
              <a:gd name="connsiteX9" fmla="*/ 182700 w 228918"/>
              <a:gd name="connsiteY9" fmla="*/ 194775 h 228939"/>
              <a:gd name="connsiteX10" fmla="*/ 169435 w 228918"/>
              <a:gd name="connsiteY10" fmla="*/ 192433 h 228939"/>
              <a:gd name="connsiteX11" fmla="*/ 169389 w 228918"/>
              <a:gd name="connsiteY11" fmla="*/ 192465 h 228939"/>
              <a:gd name="connsiteX12" fmla="*/ 169389 w 228918"/>
              <a:gd name="connsiteY12" fmla="*/ 192465 h 228939"/>
              <a:gd name="connsiteX13" fmla="*/ 36453 w 228918"/>
              <a:gd name="connsiteY13" fmla="*/ 169385 h 228939"/>
              <a:gd name="connsiteX14" fmla="*/ 59533 w 228918"/>
              <a:gd name="connsiteY14" fmla="*/ 36450 h 228939"/>
              <a:gd name="connsiteX15" fmla="*/ 192468 w 228918"/>
              <a:gd name="connsiteY15" fmla="*/ 59529 h 228939"/>
              <a:gd name="connsiteX16" fmla="*/ 209867 w 228918"/>
              <a:gd name="connsiteY16" fmla="*/ 114527 h 228939"/>
              <a:gd name="connsiteX17" fmla="*/ 207725 w 228918"/>
              <a:gd name="connsiteY17" fmla="*/ 133440 h 228939"/>
              <a:gd name="connsiteX18" fmla="*/ 204099 w 228918"/>
              <a:gd name="connsiteY18" fmla="*/ 142659 h 228939"/>
              <a:gd name="connsiteX19" fmla="*/ 200829 w 228918"/>
              <a:gd name="connsiteY19" fmla="*/ 147201 h 228939"/>
              <a:gd name="connsiteX20" fmla="*/ 198243 w 228918"/>
              <a:gd name="connsiteY20" fmla="*/ 149538 h 228939"/>
              <a:gd name="connsiteX21" fmla="*/ 194229 w 228918"/>
              <a:gd name="connsiteY21" fmla="*/ 151730 h 228939"/>
              <a:gd name="connsiteX22" fmla="*/ 190026 w 228918"/>
              <a:gd name="connsiteY22" fmla="*/ 152660 h 228939"/>
              <a:gd name="connsiteX23" fmla="*/ 188659 w 228918"/>
              <a:gd name="connsiteY23" fmla="*/ 152717 h 228939"/>
              <a:gd name="connsiteX24" fmla="*/ 182432 w 228918"/>
              <a:gd name="connsiteY24" fmla="*/ 151493 h 228939"/>
              <a:gd name="connsiteX25" fmla="*/ 175728 w 228918"/>
              <a:gd name="connsiteY25" fmla="*/ 146391 h 228939"/>
              <a:gd name="connsiteX26" fmla="*/ 172889 w 228918"/>
              <a:gd name="connsiteY26" fmla="*/ 141001 h 228939"/>
              <a:gd name="connsiteX27" fmla="*/ 171767 w 228918"/>
              <a:gd name="connsiteY27" fmla="*/ 133581 h 228939"/>
              <a:gd name="connsiteX28" fmla="*/ 171767 w 228918"/>
              <a:gd name="connsiteY28" fmla="*/ 76427 h 228939"/>
              <a:gd name="connsiteX29" fmla="*/ 162240 w 228918"/>
              <a:gd name="connsiteY29" fmla="*/ 66903 h 228939"/>
              <a:gd name="connsiteX30" fmla="*/ 153499 w 228918"/>
              <a:gd name="connsiteY30" fmla="*/ 72646 h 228939"/>
              <a:gd name="connsiteX31" fmla="*/ 72695 w 228918"/>
              <a:gd name="connsiteY31" fmla="*/ 75609 h 228939"/>
              <a:gd name="connsiteX32" fmla="*/ 75658 w 228918"/>
              <a:gd name="connsiteY32" fmla="*/ 156413 h 228939"/>
              <a:gd name="connsiteX33" fmla="*/ 156462 w 228918"/>
              <a:gd name="connsiteY33" fmla="*/ 153450 h 228939"/>
              <a:gd name="connsiteX34" fmla="*/ 157197 w 228918"/>
              <a:gd name="connsiteY34" fmla="*/ 152643 h 228939"/>
              <a:gd name="connsiteX35" fmla="*/ 161240 w 228918"/>
              <a:gd name="connsiteY35" fmla="*/ 158777 h 228939"/>
              <a:gd name="connsiteX36" fmla="*/ 188659 w 228918"/>
              <a:gd name="connsiteY36" fmla="*/ 171768 h 228939"/>
              <a:gd name="connsiteX37" fmla="*/ 191607 w 228918"/>
              <a:gd name="connsiteY37" fmla="*/ 171645 h 228939"/>
              <a:gd name="connsiteX38" fmla="*/ 211020 w 228918"/>
              <a:gd name="connsiteY38" fmla="*/ 163723 h 228939"/>
              <a:gd name="connsiteX39" fmla="*/ 218562 w 228918"/>
              <a:gd name="connsiteY39" fmla="*/ 155431 h 228939"/>
              <a:gd name="connsiteX40" fmla="*/ 222987 w 228918"/>
              <a:gd name="connsiteY40" fmla="*/ 147431 h 228939"/>
              <a:gd name="connsiteX41" fmla="*/ 227391 w 228918"/>
              <a:gd name="connsiteY41" fmla="*/ 132686 h 228939"/>
              <a:gd name="connsiteX42" fmla="*/ 228917 w 228918"/>
              <a:gd name="connsiteY42" fmla="*/ 114529 h 228939"/>
              <a:gd name="connsiteX43" fmla="*/ 135912 w 228918"/>
              <a:gd name="connsiteY43" fmla="*/ 146126 h 228939"/>
              <a:gd name="connsiteX44" fmla="*/ 83143 w 228918"/>
              <a:gd name="connsiteY44" fmla="*/ 135792 h 228939"/>
              <a:gd name="connsiteX45" fmla="*/ 93477 w 228918"/>
              <a:gd name="connsiteY45" fmla="*/ 83023 h 228939"/>
              <a:gd name="connsiteX46" fmla="*/ 146246 w 228918"/>
              <a:gd name="connsiteY46" fmla="*/ 93357 h 228939"/>
              <a:gd name="connsiteX47" fmla="*/ 149727 w 228918"/>
              <a:gd name="connsiteY47" fmla="*/ 129355 h 228939"/>
              <a:gd name="connsiteX48" fmla="*/ 135912 w 228918"/>
              <a:gd name="connsiteY48" fmla="*/ 146126 h 228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228918" h="228939">
                <a:moveTo>
                  <a:pt x="228917" y="114527"/>
                </a:moveTo>
                <a:cubicBezTo>
                  <a:pt x="228923" y="105368"/>
                  <a:pt x="227830" y="96242"/>
                  <a:pt x="225662" y="87343"/>
                </a:cubicBezTo>
                <a:cubicBezTo>
                  <a:pt x="224990" y="84589"/>
                  <a:pt x="224220" y="81875"/>
                  <a:pt x="223351" y="79202"/>
                </a:cubicBezTo>
                <a:cubicBezTo>
                  <a:pt x="223062" y="78311"/>
                  <a:pt x="222762" y="77425"/>
                  <a:pt x="222452" y="76544"/>
                </a:cubicBezTo>
                <a:cubicBezTo>
                  <a:pt x="221676" y="74342"/>
                  <a:pt x="220836" y="72172"/>
                  <a:pt x="219931" y="70034"/>
                </a:cubicBezTo>
                <a:cubicBezTo>
                  <a:pt x="195389" y="11789"/>
                  <a:pt x="128278" y="-15532"/>
                  <a:pt x="70034" y="9009"/>
                </a:cubicBezTo>
                <a:cubicBezTo>
                  <a:pt x="11789" y="33551"/>
                  <a:pt x="-15532" y="100662"/>
                  <a:pt x="9009" y="158906"/>
                </a:cubicBezTo>
                <a:cubicBezTo>
                  <a:pt x="33551" y="217151"/>
                  <a:pt x="100662" y="244472"/>
                  <a:pt x="158906" y="219931"/>
                </a:cubicBezTo>
                <a:cubicBezTo>
                  <a:pt x="166462" y="216747"/>
                  <a:pt x="173654" y="212761"/>
                  <a:pt x="180358" y="208040"/>
                </a:cubicBezTo>
                <a:cubicBezTo>
                  <a:pt x="184667" y="205024"/>
                  <a:pt x="185716" y="199085"/>
                  <a:pt x="182700" y="194775"/>
                </a:cubicBezTo>
                <a:cubicBezTo>
                  <a:pt x="179684" y="190465"/>
                  <a:pt x="173745" y="189416"/>
                  <a:pt x="169435" y="192433"/>
                </a:cubicBezTo>
                <a:cubicBezTo>
                  <a:pt x="169420" y="192443"/>
                  <a:pt x="169404" y="192454"/>
                  <a:pt x="169389" y="192465"/>
                </a:cubicBezTo>
                <a:lnTo>
                  <a:pt x="169389" y="192465"/>
                </a:lnTo>
                <a:cubicBezTo>
                  <a:pt x="126307" y="222801"/>
                  <a:pt x="66789" y="212468"/>
                  <a:pt x="36453" y="169385"/>
                </a:cubicBezTo>
                <a:cubicBezTo>
                  <a:pt x="6117" y="126303"/>
                  <a:pt x="16450" y="66786"/>
                  <a:pt x="59533" y="36450"/>
                </a:cubicBezTo>
                <a:cubicBezTo>
                  <a:pt x="102615" y="6113"/>
                  <a:pt x="162132" y="16446"/>
                  <a:pt x="192468" y="59529"/>
                </a:cubicBezTo>
                <a:cubicBezTo>
                  <a:pt x="203804" y="75627"/>
                  <a:pt x="209881" y="94838"/>
                  <a:pt x="209867" y="114527"/>
                </a:cubicBezTo>
                <a:cubicBezTo>
                  <a:pt x="209963" y="120897"/>
                  <a:pt x="209243" y="127253"/>
                  <a:pt x="207725" y="133440"/>
                </a:cubicBezTo>
                <a:cubicBezTo>
                  <a:pt x="206918" y="136656"/>
                  <a:pt x="205699" y="139755"/>
                  <a:pt x="204099" y="142659"/>
                </a:cubicBezTo>
                <a:cubicBezTo>
                  <a:pt x="203186" y="144294"/>
                  <a:pt x="202089" y="145817"/>
                  <a:pt x="200829" y="147201"/>
                </a:cubicBezTo>
                <a:cubicBezTo>
                  <a:pt x="200041" y="148059"/>
                  <a:pt x="199176" y="148841"/>
                  <a:pt x="198243" y="149538"/>
                </a:cubicBezTo>
                <a:cubicBezTo>
                  <a:pt x="197016" y="150456"/>
                  <a:pt x="195665" y="151194"/>
                  <a:pt x="194229" y="151730"/>
                </a:cubicBezTo>
                <a:cubicBezTo>
                  <a:pt x="192877" y="152230"/>
                  <a:pt x="191463" y="152543"/>
                  <a:pt x="190026" y="152660"/>
                </a:cubicBezTo>
                <a:cubicBezTo>
                  <a:pt x="189570" y="152698"/>
                  <a:pt x="189115" y="152717"/>
                  <a:pt x="188659" y="152717"/>
                </a:cubicBezTo>
                <a:cubicBezTo>
                  <a:pt x="186524" y="152717"/>
                  <a:pt x="184408" y="152301"/>
                  <a:pt x="182432" y="151493"/>
                </a:cubicBezTo>
                <a:cubicBezTo>
                  <a:pt x="179788" y="150410"/>
                  <a:pt x="177476" y="148651"/>
                  <a:pt x="175728" y="146391"/>
                </a:cubicBezTo>
                <a:cubicBezTo>
                  <a:pt x="174481" y="144770"/>
                  <a:pt x="173521" y="142947"/>
                  <a:pt x="172889" y="141001"/>
                </a:cubicBezTo>
                <a:cubicBezTo>
                  <a:pt x="172121" y="138604"/>
                  <a:pt x="171742" y="136099"/>
                  <a:pt x="171767" y="133581"/>
                </a:cubicBezTo>
                <a:lnTo>
                  <a:pt x="171767" y="76427"/>
                </a:lnTo>
                <a:cubicBezTo>
                  <a:pt x="171766" y="71166"/>
                  <a:pt x="167501" y="66902"/>
                  <a:pt x="162240" y="66903"/>
                </a:cubicBezTo>
                <a:cubicBezTo>
                  <a:pt x="158442" y="66903"/>
                  <a:pt x="155007" y="69160"/>
                  <a:pt x="153499" y="72646"/>
                </a:cubicBezTo>
                <a:cubicBezTo>
                  <a:pt x="130367" y="51151"/>
                  <a:pt x="94190" y="52477"/>
                  <a:pt x="72695" y="75609"/>
                </a:cubicBezTo>
                <a:cubicBezTo>
                  <a:pt x="51199" y="98740"/>
                  <a:pt x="52526" y="134918"/>
                  <a:pt x="75658" y="156413"/>
                </a:cubicBezTo>
                <a:cubicBezTo>
                  <a:pt x="98789" y="177908"/>
                  <a:pt x="134967" y="176582"/>
                  <a:pt x="156462" y="153450"/>
                </a:cubicBezTo>
                <a:cubicBezTo>
                  <a:pt x="156710" y="153183"/>
                  <a:pt x="156955" y="152914"/>
                  <a:pt x="157197" y="152643"/>
                </a:cubicBezTo>
                <a:cubicBezTo>
                  <a:pt x="158334" y="154820"/>
                  <a:pt x="159688" y="156875"/>
                  <a:pt x="161240" y="158777"/>
                </a:cubicBezTo>
                <a:cubicBezTo>
                  <a:pt x="167965" y="167006"/>
                  <a:pt x="178032" y="171775"/>
                  <a:pt x="188659" y="171768"/>
                </a:cubicBezTo>
                <a:cubicBezTo>
                  <a:pt x="189640" y="171768"/>
                  <a:pt x="190623" y="171727"/>
                  <a:pt x="191607" y="171645"/>
                </a:cubicBezTo>
                <a:cubicBezTo>
                  <a:pt x="198737" y="171056"/>
                  <a:pt x="205514" y="168291"/>
                  <a:pt x="211020" y="163723"/>
                </a:cubicBezTo>
                <a:cubicBezTo>
                  <a:pt x="213911" y="161326"/>
                  <a:pt x="216450" y="158535"/>
                  <a:pt x="218562" y="155431"/>
                </a:cubicBezTo>
                <a:cubicBezTo>
                  <a:pt x="220284" y="152908"/>
                  <a:pt x="221765" y="150230"/>
                  <a:pt x="222987" y="147431"/>
                </a:cubicBezTo>
                <a:cubicBezTo>
                  <a:pt x="225025" y="142704"/>
                  <a:pt x="226503" y="137756"/>
                  <a:pt x="227391" y="132686"/>
                </a:cubicBezTo>
                <a:cubicBezTo>
                  <a:pt x="228446" y="126692"/>
                  <a:pt x="228956" y="120615"/>
                  <a:pt x="228917" y="114529"/>
                </a:cubicBezTo>
                <a:close/>
                <a:moveTo>
                  <a:pt x="135912" y="146126"/>
                </a:moveTo>
                <a:cubicBezTo>
                  <a:pt x="118487" y="157844"/>
                  <a:pt x="94861" y="153217"/>
                  <a:pt x="83143" y="135792"/>
                </a:cubicBezTo>
                <a:cubicBezTo>
                  <a:pt x="71425" y="118367"/>
                  <a:pt x="76052" y="94741"/>
                  <a:pt x="93477" y="83023"/>
                </a:cubicBezTo>
                <a:cubicBezTo>
                  <a:pt x="110903" y="71305"/>
                  <a:pt x="134528" y="75932"/>
                  <a:pt x="146246" y="93357"/>
                </a:cubicBezTo>
                <a:cubicBezTo>
                  <a:pt x="153404" y="104001"/>
                  <a:pt x="154713" y="117536"/>
                  <a:pt x="149727" y="129355"/>
                </a:cubicBezTo>
                <a:cubicBezTo>
                  <a:pt x="146857" y="136173"/>
                  <a:pt x="142055" y="142003"/>
                  <a:pt x="135912" y="146126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23" name="Symbol zastępczy tekstu 27">
            <a:extLst>
              <a:ext uri="{FF2B5EF4-FFF2-40B4-BE49-F238E27FC236}">
                <a16:creationId xmlns:a16="http://schemas.microsoft.com/office/drawing/2014/main" id="{21B162D8-8276-9542-96CA-71A9C5A9B78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071483" y="4764495"/>
            <a:ext cx="2525711" cy="821943"/>
          </a:xfrm>
        </p:spPr>
        <p:txBody>
          <a:bodyPr lIns="72000" rIns="72000"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4" name="Symbol zastępczy tekstu 27">
            <a:extLst>
              <a:ext uri="{FF2B5EF4-FFF2-40B4-BE49-F238E27FC236}">
                <a16:creationId xmlns:a16="http://schemas.microsoft.com/office/drawing/2014/main" id="{A542C86B-2D55-0740-BC26-F5FBE411B33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836908" y="4764496"/>
            <a:ext cx="2525711" cy="821943"/>
          </a:xfrm>
        </p:spPr>
        <p:txBody>
          <a:bodyPr lIns="72000" rIns="72000"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5" name="Symbol zastępczy tekstu 27">
            <a:extLst>
              <a:ext uri="{FF2B5EF4-FFF2-40B4-BE49-F238E27FC236}">
                <a16:creationId xmlns:a16="http://schemas.microsoft.com/office/drawing/2014/main" id="{4C41E9FA-B1E6-E649-9911-4C32A48470C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614236" y="4764496"/>
            <a:ext cx="2525711" cy="821943"/>
          </a:xfrm>
        </p:spPr>
        <p:txBody>
          <a:bodyPr lIns="72000" rIns="72000"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18" name="Grafika 17">
            <a:extLst>
              <a:ext uri="{FF2B5EF4-FFF2-40B4-BE49-F238E27FC236}">
                <a16:creationId xmlns:a16="http://schemas.microsoft.com/office/drawing/2014/main" id="{C3C3D266-1C59-F44A-B30D-0B3CD3AC6E7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75857" y="6464765"/>
            <a:ext cx="946286" cy="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465085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ck Cover Social Media Shapes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949;p131">
            <a:extLst>
              <a:ext uri="{FF2B5EF4-FFF2-40B4-BE49-F238E27FC236}">
                <a16:creationId xmlns:a16="http://schemas.microsoft.com/office/drawing/2014/main" id="{34966186-1981-BF48-A306-9FF1FEDD6B31}"/>
              </a:ext>
            </a:extLst>
          </p:cNvPr>
          <p:cNvSpPr/>
          <p:nvPr userDrawn="1"/>
        </p:nvSpPr>
        <p:spPr>
          <a:xfrm>
            <a:off x="7597326" y="3359727"/>
            <a:ext cx="2530103" cy="2216750"/>
          </a:xfrm>
          <a:prstGeom prst="roundRect">
            <a:avLst>
              <a:gd name="adj" fmla="val 3921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sz="1400" kern="0" noProof="0" dirty="0">
              <a:solidFill>
                <a:srgbClr val="FFFFFF"/>
              </a:solidFill>
              <a:latin typeface="Roboto"/>
              <a:ea typeface="Roboto"/>
              <a:sym typeface="Roboto"/>
            </a:endParaRPr>
          </a:p>
        </p:txBody>
      </p:sp>
      <p:sp>
        <p:nvSpPr>
          <p:cNvPr id="16" name="Google Shape;949;p131">
            <a:extLst>
              <a:ext uri="{FF2B5EF4-FFF2-40B4-BE49-F238E27FC236}">
                <a16:creationId xmlns:a16="http://schemas.microsoft.com/office/drawing/2014/main" id="{60973EE4-D849-AB41-AEEF-5541DDB63C9A}"/>
              </a:ext>
            </a:extLst>
          </p:cNvPr>
          <p:cNvSpPr/>
          <p:nvPr userDrawn="1"/>
        </p:nvSpPr>
        <p:spPr>
          <a:xfrm>
            <a:off x="4833105" y="3359727"/>
            <a:ext cx="2530103" cy="2216750"/>
          </a:xfrm>
          <a:prstGeom prst="roundRect">
            <a:avLst>
              <a:gd name="adj" fmla="val 3921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sz="1400" kern="0" noProof="0" dirty="0">
              <a:solidFill>
                <a:srgbClr val="FFFFFF"/>
              </a:solidFill>
              <a:latin typeface="Roboto"/>
              <a:ea typeface="Roboto"/>
              <a:sym typeface="Roboto"/>
            </a:endParaRPr>
          </a:p>
        </p:txBody>
      </p:sp>
      <p:sp>
        <p:nvSpPr>
          <p:cNvPr id="14" name="Google Shape;949;p131">
            <a:extLst>
              <a:ext uri="{FF2B5EF4-FFF2-40B4-BE49-F238E27FC236}">
                <a16:creationId xmlns:a16="http://schemas.microsoft.com/office/drawing/2014/main" id="{421DFADA-4476-ED43-9582-04C8720B3535}"/>
              </a:ext>
            </a:extLst>
          </p:cNvPr>
          <p:cNvSpPr/>
          <p:nvPr userDrawn="1"/>
        </p:nvSpPr>
        <p:spPr>
          <a:xfrm>
            <a:off x="2068884" y="3359727"/>
            <a:ext cx="2530103" cy="2216750"/>
          </a:xfrm>
          <a:prstGeom prst="roundRect">
            <a:avLst>
              <a:gd name="adj" fmla="val 3921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sz="1400" kern="0" noProof="0" dirty="0">
              <a:solidFill>
                <a:srgbClr val="FFFFFF"/>
              </a:solidFill>
              <a:latin typeface="Roboto"/>
              <a:ea typeface="Roboto"/>
              <a:sym typeface="Roboto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801E54CD-6324-FD44-8680-8092352906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3765" y="1196516"/>
            <a:ext cx="10827198" cy="1828560"/>
          </a:xfrm>
        </p:spPr>
        <p:txBody>
          <a:bodyPr lIns="0" tIns="46800">
            <a:normAutofit/>
          </a:bodyPr>
          <a:lstStyle>
            <a:lvl1pPr algn="ctr">
              <a:defRPr sz="80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2" name="Grafika 272">
            <a:extLst>
              <a:ext uri="{FF2B5EF4-FFF2-40B4-BE49-F238E27FC236}">
                <a16:creationId xmlns:a16="http://schemas.microsoft.com/office/drawing/2014/main" id="{4EFDB663-98DF-3E45-8E03-9339D41A4C1E}"/>
              </a:ext>
            </a:extLst>
          </p:cNvPr>
          <p:cNvSpPr/>
          <p:nvPr userDrawn="1"/>
        </p:nvSpPr>
        <p:spPr>
          <a:xfrm>
            <a:off x="5881187" y="3764509"/>
            <a:ext cx="429625" cy="429593"/>
          </a:xfrm>
          <a:custGeom>
            <a:avLst/>
            <a:gdLst>
              <a:gd name="connsiteX0" fmla="*/ 211704 w 228600"/>
              <a:gd name="connsiteY0" fmla="*/ 2 h 228583"/>
              <a:gd name="connsiteX1" fmla="*/ 16896 w 228600"/>
              <a:gd name="connsiteY1" fmla="*/ 2 h 228583"/>
              <a:gd name="connsiteX2" fmla="*/ 0 w 228600"/>
              <a:gd name="connsiteY2" fmla="*/ 16376 h 228583"/>
              <a:gd name="connsiteX3" fmla="*/ 0 w 228600"/>
              <a:gd name="connsiteY3" fmla="*/ 212213 h 228583"/>
              <a:gd name="connsiteX4" fmla="*/ 16896 w 228600"/>
              <a:gd name="connsiteY4" fmla="*/ 228582 h 228583"/>
              <a:gd name="connsiteX5" fmla="*/ 211704 w 228600"/>
              <a:gd name="connsiteY5" fmla="*/ 228582 h 228583"/>
              <a:gd name="connsiteX6" fmla="*/ 228600 w 228600"/>
              <a:gd name="connsiteY6" fmla="*/ 212210 h 228583"/>
              <a:gd name="connsiteX7" fmla="*/ 228600 w 228600"/>
              <a:gd name="connsiteY7" fmla="*/ 16376 h 228583"/>
              <a:gd name="connsiteX8" fmla="*/ 211704 w 228600"/>
              <a:gd name="connsiteY8" fmla="*/ 2 h 228583"/>
              <a:gd name="connsiteX9" fmla="*/ 70615 w 228600"/>
              <a:gd name="connsiteY9" fmla="*/ 190758 h 228583"/>
              <a:gd name="connsiteX10" fmla="*/ 36311 w 228600"/>
              <a:gd name="connsiteY10" fmla="*/ 190758 h 228583"/>
              <a:gd name="connsiteX11" fmla="*/ 36311 w 228600"/>
              <a:gd name="connsiteY11" fmla="*/ 87552 h 228583"/>
              <a:gd name="connsiteX12" fmla="*/ 70615 w 228600"/>
              <a:gd name="connsiteY12" fmla="*/ 87552 h 228583"/>
              <a:gd name="connsiteX13" fmla="*/ 53469 w 228600"/>
              <a:gd name="connsiteY13" fmla="*/ 73464 h 228583"/>
              <a:gd name="connsiteX14" fmla="*/ 53244 w 228600"/>
              <a:gd name="connsiteY14" fmla="*/ 73464 h 228583"/>
              <a:gd name="connsiteX15" fmla="*/ 34319 w 228600"/>
              <a:gd name="connsiteY15" fmla="*/ 56693 h 228583"/>
              <a:gd name="connsiteX16" fmla="*/ 51090 w 228600"/>
              <a:gd name="connsiteY16" fmla="*/ 37768 h 228583"/>
              <a:gd name="connsiteX17" fmla="*/ 53696 w 228600"/>
              <a:gd name="connsiteY17" fmla="*/ 37801 h 228583"/>
              <a:gd name="connsiteX18" fmla="*/ 72828 w 228600"/>
              <a:gd name="connsiteY18" fmla="*/ 54350 h 228583"/>
              <a:gd name="connsiteX19" fmla="*/ 56280 w 228600"/>
              <a:gd name="connsiteY19" fmla="*/ 73482 h 228583"/>
              <a:gd name="connsiteX20" fmla="*/ 53469 w 228600"/>
              <a:gd name="connsiteY20" fmla="*/ 73464 h 228583"/>
              <a:gd name="connsiteX21" fmla="*/ 194313 w 228600"/>
              <a:gd name="connsiteY21" fmla="*/ 190758 h 228583"/>
              <a:gd name="connsiteX22" fmla="*/ 160012 w 228600"/>
              <a:gd name="connsiteY22" fmla="*/ 190758 h 228583"/>
              <a:gd name="connsiteX23" fmla="*/ 160012 w 228600"/>
              <a:gd name="connsiteY23" fmla="*/ 135552 h 228583"/>
              <a:gd name="connsiteX24" fmla="*/ 142635 w 228600"/>
              <a:gd name="connsiteY24" fmla="*/ 112212 h 228583"/>
              <a:gd name="connsiteX25" fmla="*/ 125032 w 228600"/>
              <a:gd name="connsiteY25" fmla="*/ 124760 h 228583"/>
              <a:gd name="connsiteX26" fmla="*/ 123902 w 228600"/>
              <a:gd name="connsiteY26" fmla="*/ 133130 h 228583"/>
              <a:gd name="connsiteX27" fmla="*/ 123902 w 228600"/>
              <a:gd name="connsiteY27" fmla="*/ 190758 h 228583"/>
              <a:gd name="connsiteX28" fmla="*/ 89602 w 228600"/>
              <a:gd name="connsiteY28" fmla="*/ 190758 h 228583"/>
              <a:gd name="connsiteX29" fmla="*/ 89605 w 228600"/>
              <a:gd name="connsiteY29" fmla="*/ 87555 h 228583"/>
              <a:gd name="connsiteX30" fmla="*/ 123906 w 228600"/>
              <a:gd name="connsiteY30" fmla="*/ 87555 h 228583"/>
              <a:gd name="connsiteX31" fmla="*/ 123906 w 228600"/>
              <a:gd name="connsiteY31" fmla="*/ 102166 h 228583"/>
              <a:gd name="connsiteX32" fmla="*/ 154823 w 228600"/>
              <a:gd name="connsiteY32" fmla="*/ 85133 h 228583"/>
              <a:gd name="connsiteX33" fmla="*/ 194313 w 228600"/>
              <a:gd name="connsiteY33" fmla="*/ 131583 h 228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228600" h="228583">
                <a:moveTo>
                  <a:pt x="211704" y="2"/>
                </a:moveTo>
                <a:lnTo>
                  <a:pt x="16896" y="2"/>
                </a:lnTo>
                <a:cubicBezTo>
                  <a:pt x="7710" y="-137"/>
                  <a:pt x="149" y="7191"/>
                  <a:pt x="0" y="16376"/>
                </a:cubicBezTo>
                <a:lnTo>
                  <a:pt x="0" y="212213"/>
                </a:lnTo>
                <a:cubicBezTo>
                  <a:pt x="149" y="221397"/>
                  <a:pt x="7712" y="228724"/>
                  <a:pt x="16896" y="228582"/>
                </a:cubicBezTo>
                <a:lnTo>
                  <a:pt x="211704" y="228582"/>
                </a:lnTo>
                <a:cubicBezTo>
                  <a:pt x="220890" y="228724"/>
                  <a:pt x="228453" y="221396"/>
                  <a:pt x="228600" y="212210"/>
                </a:cubicBezTo>
                <a:lnTo>
                  <a:pt x="228600" y="16376"/>
                </a:lnTo>
                <a:cubicBezTo>
                  <a:pt x="228452" y="7191"/>
                  <a:pt x="220890" y="-138"/>
                  <a:pt x="211704" y="2"/>
                </a:cubicBezTo>
                <a:close/>
                <a:moveTo>
                  <a:pt x="70615" y="190758"/>
                </a:moveTo>
                <a:lnTo>
                  <a:pt x="36311" y="190758"/>
                </a:lnTo>
                <a:lnTo>
                  <a:pt x="36311" y="87552"/>
                </a:lnTo>
                <a:lnTo>
                  <a:pt x="70615" y="87552"/>
                </a:lnTo>
                <a:close/>
                <a:moveTo>
                  <a:pt x="53469" y="73464"/>
                </a:moveTo>
                <a:lnTo>
                  <a:pt x="53244" y="73464"/>
                </a:lnTo>
                <a:cubicBezTo>
                  <a:pt x="43387" y="74058"/>
                  <a:pt x="34914" y="66550"/>
                  <a:pt x="34319" y="56693"/>
                </a:cubicBezTo>
                <a:cubicBezTo>
                  <a:pt x="33724" y="46836"/>
                  <a:pt x="41233" y="38363"/>
                  <a:pt x="51090" y="37768"/>
                </a:cubicBezTo>
                <a:cubicBezTo>
                  <a:pt x="51958" y="37716"/>
                  <a:pt x="52830" y="37727"/>
                  <a:pt x="53696" y="37801"/>
                </a:cubicBezTo>
                <a:cubicBezTo>
                  <a:pt x="63549" y="37088"/>
                  <a:pt x="72115" y="44497"/>
                  <a:pt x="72828" y="54350"/>
                </a:cubicBezTo>
                <a:cubicBezTo>
                  <a:pt x="73542" y="64203"/>
                  <a:pt x="66133" y="72768"/>
                  <a:pt x="56280" y="73482"/>
                </a:cubicBezTo>
                <a:cubicBezTo>
                  <a:pt x="55344" y="73549"/>
                  <a:pt x="54404" y="73543"/>
                  <a:pt x="53469" y="73464"/>
                </a:cubicBezTo>
                <a:close/>
                <a:moveTo>
                  <a:pt x="194313" y="190758"/>
                </a:moveTo>
                <a:lnTo>
                  <a:pt x="160012" y="190758"/>
                </a:lnTo>
                <a:lnTo>
                  <a:pt x="160012" y="135552"/>
                </a:lnTo>
                <a:cubicBezTo>
                  <a:pt x="160012" y="121676"/>
                  <a:pt x="155045" y="112212"/>
                  <a:pt x="142635" y="112212"/>
                </a:cubicBezTo>
                <a:cubicBezTo>
                  <a:pt x="134706" y="112259"/>
                  <a:pt x="127662" y="117280"/>
                  <a:pt x="125032" y="124760"/>
                </a:cubicBezTo>
                <a:cubicBezTo>
                  <a:pt x="124154" y="127459"/>
                  <a:pt x="123771" y="130294"/>
                  <a:pt x="123902" y="133130"/>
                </a:cubicBezTo>
                <a:lnTo>
                  <a:pt x="123902" y="190758"/>
                </a:lnTo>
                <a:lnTo>
                  <a:pt x="89602" y="190758"/>
                </a:lnTo>
                <a:cubicBezTo>
                  <a:pt x="89604" y="190251"/>
                  <a:pt x="90050" y="97211"/>
                  <a:pt x="89605" y="87555"/>
                </a:cubicBezTo>
                <a:lnTo>
                  <a:pt x="123906" y="87555"/>
                </a:lnTo>
                <a:lnTo>
                  <a:pt x="123906" y="102166"/>
                </a:lnTo>
                <a:cubicBezTo>
                  <a:pt x="130237" y="91175"/>
                  <a:pt x="142150" y="84612"/>
                  <a:pt x="154823" y="85133"/>
                </a:cubicBezTo>
                <a:cubicBezTo>
                  <a:pt x="177392" y="85133"/>
                  <a:pt x="194313" y="99884"/>
                  <a:pt x="194313" y="131583"/>
                </a:cubicBez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15" name="Grafika 296">
            <a:extLst>
              <a:ext uri="{FF2B5EF4-FFF2-40B4-BE49-F238E27FC236}">
                <a16:creationId xmlns:a16="http://schemas.microsoft.com/office/drawing/2014/main" id="{D8BF8F52-CD90-C041-BF23-CA3B17522023}"/>
              </a:ext>
            </a:extLst>
          </p:cNvPr>
          <p:cNvSpPr/>
          <p:nvPr userDrawn="1"/>
        </p:nvSpPr>
        <p:spPr>
          <a:xfrm>
            <a:off x="8677523" y="3792487"/>
            <a:ext cx="399136" cy="324450"/>
          </a:xfrm>
          <a:custGeom>
            <a:avLst/>
            <a:gdLst>
              <a:gd name="connsiteX0" fmla="*/ 212378 w 212377"/>
              <a:gd name="connsiteY0" fmla="*/ 20406 h 172637"/>
              <a:gd name="connsiteX1" fmla="*/ 187351 w 212377"/>
              <a:gd name="connsiteY1" fmla="*/ 27264 h 172637"/>
              <a:gd name="connsiteX2" fmla="*/ 206508 w 212377"/>
              <a:gd name="connsiteY2" fmla="*/ 3153 h 172637"/>
              <a:gd name="connsiteX3" fmla="*/ 178839 w 212377"/>
              <a:gd name="connsiteY3" fmla="*/ 13734 h 172637"/>
              <a:gd name="connsiteX4" fmla="*/ 117185 w 212377"/>
              <a:gd name="connsiteY4" fmla="*/ 11845 h 172637"/>
              <a:gd name="connsiteX5" fmla="*/ 104583 w 212377"/>
              <a:gd name="connsiteY5" fmla="*/ 53491 h 172637"/>
              <a:gd name="connsiteX6" fmla="*/ 14782 w 212377"/>
              <a:gd name="connsiteY6" fmla="*/ 7947 h 172637"/>
              <a:gd name="connsiteX7" fmla="*/ 28272 w 212377"/>
              <a:gd name="connsiteY7" fmla="*/ 66137 h 172637"/>
              <a:gd name="connsiteX8" fmla="*/ 8495 w 212377"/>
              <a:gd name="connsiteY8" fmla="*/ 60681 h 172637"/>
              <a:gd name="connsiteX9" fmla="*/ 8495 w 212377"/>
              <a:gd name="connsiteY9" fmla="*/ 61233 h 172637"/>
              <a:gd name="connsiteX10" fmla="*/ 43453 w 212377"/>
              <a:gd name="connsiteY10" fmla="*/ 103965 h 172637"/>
              <a:gd name="connsiteX11" fmla="*/ 23778 w 212377"/>
              <a:gd name="connsiteY11" fmla="*/ 104713 h 172637"/>
              <a:gd name="connsiteX12" fmla="*/ 64487 w 212377"/>
              <a:gd name="connsiteY12" fmla="*/ 134985 h 172637"/>
              <a:gd name="connsiteX13" fmla="*/ 10373 w 212377"/>
              <a:gd name="connsiteY13" fmla="*/ 153683 h 172637"/>
              <a:gd name="connsiteX14" fmla="*/ 0 w 212377"/>
              <a:gd name="connsiteY14" fmla="*/ 153054 h 172637"/>
              <a:gd name="connsiteX15" fmla="*/ 66789 w 212377"/>
              <a:gd name="connsiteY15" fmla="*/ 172601 h 172637"/>
              <a:gd name="connsiteX16" fmla="*/ 66789 w 212377"/>
              <a:gd name="connsiteY16" fmla="*/ 172635 h 172637"/>
              <a:gd name="connsiteX17" fmla="*/ 190767 w 212377"/>
              <a:gd name="connsiteY17" fmla="*/ 50290 h 172637"/>
              <a:gd name="connsiteX18" fmla="*/ 190766 w 212377"/>
              <a:gd name="connsiteY18" fmla="*/ 48604 h 172637"/>
              <a:gd name="connsiteX19" fmla="*/ 190639 w 212377"/>
              <a:gd name="connsiteY19" fmla="*/ 42970 h 172637"/>
              <a:gd name="connsiteX20" fmla="*/ 212378 w 212377"/>
              <a:gd name="connsiteY20" fmla="*/ 20406 h 172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12377" h="172637">
                <a:moveTo>
                  <a:pt x="212378" y="20406"/>
                </a:moveTo>
                <a:cubicBezTo>
                  <a:pt x="204426" y="23931"/>
                  <a:pt x="195990" y="26243"/>
                  <a:pt x="187351" y="27264"/>
                </a:cubicBezTo>
                <a:cubicBezTo>
                  <a:pt x="196448" y="21815"/>
                  <a:pt x="203256" y="13246"/>
                  <a:pt x="206508" y="3153"/>
                </a:cubicBezTo>
                <a:cubicBezTo>
                  <a:pt x="197955" y="8231"/>
                  <a:pt x="188597" y="11809"/>
                  <a:pt x="178839" y="13734"/>
                </a:cubicBezTo>
                <a:cubicBezTo>
                  <a:pt x="162336" y="-3813"/>
                  <a:pt x="134732" y="-4659"/>
                  <a:pt x="117185" y="11845"/>
                </a:cubicBezTo>
                <a:cubicBezTo>
                  <a:pt x="105866" y="22491"/>
                  <a:pt x="101065" y="38355"/>
                  <a:pt x="104583" y="53491"/>
                </a:cubicBezTo>
                <a:cubicBezTo>
                  <a:pt x="69545" y="51732"/>
                  <a:pt x="36902" y="35177"/>
                  <a:pt x="14782" y="7947"/>
                </a:cubicBezTo>
                <a:cubicBezTo>
                  <a:pt x="3217" y="27864"/>
                  <a:pt x="9123" y="53340"/>
                  <a:pt x="28272" y="66137"/>
                </a:cubicBezTo>
                <a:cubicBezTo>
                  <a:pt x="21337" y="65932"/>
                  <a:pt x="14554" y="64060"/>
                  <a:pt x="8495" y="60681"/>
                </a:cubicBezTo>
                <a:lnTo>
                  <a:pt x="8495" y="61233"/>
                </a:lnTo>
                <a:cubicBezTo>
                  <a:pt x="8498" y="81980"/>
                  <a:pt x="23118" y="99852"/>
                  <a:pt x="43453" y="103965"/>
                </a:cubicBezTo>
                <a:cubicBezTo>
                  <a:pt x="37038" y="105715"/>
                  <a:pt x="30307" y="105971"/>
                  <a:pt x="23778" y="104713"/>
                </a:cubicBezTo>
                <a:cubicBezTo>
                  <a:pt x="29482" y="122467"/>
                  <a:pt x="45842" y="134633"/>
                  <a:pt x="64487" y="134985"/>
                </a:cubicBezTo>
                <a:cubicBezTo>
                  <a:pt x="49059" y="147116"/>
                  <a:pt x="29998" y="153702"/>
                  <a:pt x="10373" y="153683"/>
                </a:cubicBezTo>
                <a:cubicBezTo>
                  <a:pt x="6906" y="153676"/>
                  <a:pt x="3442" y="153466"/>
                  <a:pt x="0" y="153054"/>
                </a:cubicBezTo>
                <a:cubicBezTo>
                  <a:pt x="19925" y="165846"/>
                  <a:pt x="43111" y="172632"/>
                  <a:pt x="66789" y="172601"/>
                </a:cubicBezTo>
                <a:lnTo>
                  <a:pt x="66789" y="172635"/>
                </a:lnTo>
                <a:cubicBezTo>
                  <a:pt x="134809" y="173086"/>
                  <a:pt x="190316" y="118310"/>
                  <a:pt x="190767" y="50290"/>
                </a:cubicBezTo>
                <a:cubicBezTo>
                  <a:pt x="190770" y="49728"/>
                  <a:pt x="190770" y="49166"/>
                  <a:pt x="190766" y="48604"/>
                </a:cubicBezTo>
                <a:cubicBezTo>
                  <a:pt x="190766" y="46718"/>
                  <a:pt x="190766" y="44840"/>
                  <a:pt x="190639" y="42970"/>
                </a:cubicBezTo>
                <a:cubicBezTo>
                  <a:pt x="199167" y="36799"/>
                  <a:pt x="206528" y="29158"/>
                  <a:pt x="212378" y="20406"/>
                </a:cubicBez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22" name="Grafika 311">
            <a:extLst>
              <a:ext uri="{FF2B5EF4-FFF2-40B4-BE49-F238E27FC236}">
                <a16:creationId xmlns:a16="http://schemas.microsoft.com/office/drawing/2014/main" id="{8FBD298E-A57A-AF44-B6F3-9738CECD0C0E}"/>
              </a:ext>
            </a:extLst>
          </p:cNvPr>
          <p:cNvSpPr/>
          <p:nvPr userDrawn="1"/>
        </p:nvSpPr>
        <p:spPr>
          <a:xfrm>
            <a:off x="3115463" y="3764509"/>
            <a:ext cx="430223" cy="430262"/>
          </a:xfrm>
          <a:custGeom>
            <a:avLst/>
            <a:gdLst>
              <a:gd name="connsiteX0" fmla="*/ 228917 w 228918"/>
              <a:gd name="connsiteY0" fmla="*/ 114527 h 228939"/>
              <a:gd name="connsiteX1" fmla="*/ 225662 w 228918"/>
              <a:gd name="connsiteY1" fmla="*/ 87343 h 228939"/>
              <a:gd name="connsiteX2" fmla="*/ 223351 w 228918"/>
              <a:gd name="connsiteY2" fmla="*/ 79202 h 228939"/>
              <a:gd name="connsiteX3" fmla="*/ 222452 w 228918"/>
              <a:gd name="connsiteY3" fmla="*/ 76544 h 228939"/>
              <a:gd name="connsiteX4" fmla="*/ 219931 w 228918"/>
              <a:gd name="connsiteY4" fmla="*/ 70034 h 228939"/>
              <a:gd name="connsiteX5" fmla="*/ 70034 w 228918"/>
              <a:gd name="connsiteY5" fmla="*/ 9009 h 228939"/>
              <a:gd name="connsiteX6" fmla="*/ 9009 w 228918"/>
              <a:gd name="connsiteY6" fmla="*/ 158906 h 228939"/>
              <a:gd name="connsiteX7" fmla="*/ 158906 w 228918"/>
              <a:gd name="connsiteY7" fmla="*/ 219931 h 228939"/>
              <a:gd name="connsiteX8" fmla="*/ 180358 w 228918"/>
              <a:gd name="connsiteY8" fmla="*/ 208040 h 228939"/>
              <a:gd name="connsiteX9" fmla="*/ 182700 w 228918"/>
              <a:gd name="connsiteY9" fmla="*/ 194775 h 228939"/>
              <a:gd name="connsiteX10" fmla="*/ 169435 w 228918"/>
              <a:gd name="connsiteY10" fmla="*/ 192433 h 228939"/>
              <a:gd name="connsiteX11" fmla="*/ 169389 w 228918"/>
              <a:gd name="connsiteY11" fmla="*/ 192465 h 228939"/>
              <a:gd name="connsiteX12" fmla="*/ 169389 w 228918"/>
              <a:gd name="connsiteY12" fmla="*/ 192465 h 228939"/>
              <a:gd name="connsiteX13" fmla="*/ 36453 w 228918"/>
              <a:gd name="connsiteY13" fmla="*/ 169385 h 228939"/>
              <a:gd name="connsiteX14" fmla="*/ 59533 w 228918"/>
              <a:gd name="connsiteY14" fmla="*/ 36450 h 228939"/>
              <a:gd name="connsiteX15" fmla="*/ 192468 w 228918"/>
              <a:gd name="connsiteY15" fmla="*/ 59529 h 228939"/>
              <a:gd name="connsiteX16" fmla="*/ 209867 w 228918"/>
              <a:gd name="connsiteY16" fmla="*/ 114527 h 228939"/>
              <a:gd name="connsiteX17" fmla="*/ 207725 w 228918"/>
              <a:gd name="connsiteY17" fmla="*/ 133440 h 228939"/>
              <a:gd name="connsiteX18" fmla="*/ 204099 w 228918"/>
              <a:gd name="connsiteY18" fmla="*/ 142659 h 228939"/>
              <a:gd name="connsiteX19" fmla="*/ 200829 w 228918"/>
              <a:gd name="connsiteY19" fmla="*/ 147201 h 228939"/>
              <a:gd name="connsiteX20" fmla="*/ 198243 w 228918"/>
              <a:gd name="connsiteY20" fmla="*/ 149538 h 228939"/>
              <a:gd name="connsiteX21" fmla="*/ 194229 w 228918"/>
              <a:gd name="connsiteY21" fmla="*/ 151730 h 228939"/>
              <a:gd name="connsiteX22" fmla="*/ 190026 w 228918"/>
              <a:gd name="connsiteY22" fmla="*/ 152660 h 228939"/>
              <a:gd name="connsiteX23" fmla="*/ 188659 w 228918"/>
              <a:gd name="connsiteY23" fmla="*/ 152717 h 228939"/>
              <a:gd name="connsiteX24" fmla="*/ 182432 w 228918"/>
              <a:gd name="connsiteY24" fmla="*/ 151493 h 228939"/>
              <a:gd name="connsiteX25" fmla="*/ 175728 w 228918"/>
              <a:gd name="connsiteY25" fmla="*/ 146391 h 228939"/>
              <a:gd name="connsiteX26" fmla="*/ 172889 w 228918"/>
              <a:gd name="connsiteY26" fmla="*/ 141001 h 228939"/>
              <a:gd name="connsiteX27" fmla="*/ 171767 w 228918"/>
              <a:gd name="connsiteY27" fmla="*/ 133581 h 228939"/>
              <a:gd name="connsiteX28" fmla="*/ 171767 w 228918"/>
              <a:gd name="connsiteY28" fmla="*/ 76427 h 228939"/>
              <a:gd name="connsiteX29" fmla="*/ 162240 w 228918"/>
              <a:gd name="connsiteY29" fmla="*/ 66903 h 228939"/>
              <a:gd name="connsiteX30" fmla="*/ 153499 w 228918"/>
              <a:gd name="connsiteY30" fmla="*/ 72646 h 228939"/>
              <a:gd name="connsiteX31" fmla="*/ 72695 w 228918"/>
              <a:gd name="connsiteY31" fmla="*/ 75609 h 228939"/>
              <a:gd name="connsiteX32" fmla="*/ 75658 w 228918"/>
              <a:gd name="connsiteY32" fmla="*/ 156413 h 228939"/>
              <a:gd name="connsiteX33" fmla="*/ 156462 w 228918"/>
              <a:gd name="connsiteY33" fmla="*/ 153450 h 228939"/>
              <a:gd name="connsiteX34" fmla="*/ 157197 w 228918"/>
              <a:gd name="connsiteY34" fmla="*/ 152643 h 228939"/>
              <a:gd name="connsiteX35" fmla="*/ 161240 w 228918"/>
              <a:gd name="connsiteY35" fmla="*/ 158777 h 228939"/>
              <a:gd name="connsiteX36" fmla="*/ 188659 w 228918"/>
              <a:gd name="connsiteY36" fmla="*/ 171768 h 228939"/>
              <a:gd name="connsiteX37" fmla="*/ 191607 w 228918"/>
              <a:gd name="connsiteY37" fmla="*/ 171645 h 228939"/>
              <a:gd name="connsiteX38" fmla="*/ 211020 w 228918"/>
              <a:gd name="connsiteY38" fmla="*/ 163723 h 228939"/>
              <a:gd name="connsiteX39" fmla="*/ 218562 w 228918"/>
              <a:gd name="connsiteY39" fmla="*/ 155431 h 228939"/>
              <a:gd name="connsiteX40" fmla="*/ 222987 w 228918"/>
              <a:gd name="connsiteY40" fmla="*/ 147431 h 228939"/>
              <a:gd name="connsiteX41" fmla="*/ 227391 w 228918"/>
              <a:gd name="connsiteY41" fmla="*/ 132686 h 228939"/>
              <a:gd name="connsiteX42" fmla="*/ 228917 w 228918"/>
              <a:gd name="connsiteY42" fmla="*/ 114529 h 228939"/>
              <a:gd name="connsiteX43" fmla="*/ 135912 w 228918"/>
              <a:gd name="connsiteY43" fmla="*/ 146126 h 228939"/>
              <a:gd name="connsiteX44" fmla="*/ 83143 w 228918"/>
              <a:gd name="connsiteY44" fmla="*/ 135792 h 228939"/>
              <a:gd name="connsiteX45" fmla="*/ 93477 w 228918"/>
              <a:gd name="connsiteY45" fmla="*/ 83023 h 228939"/>
              <a:gd name="connsiteX46" fmla="*/ 146246 w 228918"/>
              <a:gd name="connsiteY46" fmla="*/ 93357 h 228939"/>
              <a:gd name="connsiteX47" fmla="*/ 149727 w 228918"/>
              <a:gd name="connsiteY47" fmla="*/ 129355 h 228939"/>
              <a:gd name="connsiteX48" fmla="*/ 135912 w 228918"/>
              <a:gd name="connsiteY48" fmla="*/ 146126 h 228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228918" h="228939">
                <a:moveTo>
                  <a:pt x="228917" y="114527"/>
                </a:moveTo>
                <a:cubicBezTo>
                  <a:pt x="228923" y="105368"/>
                  <a:pt x="227830" y="96242"/>
                  <a:pt x="225662" y="87343"/>
                </a:cubicBezTo>
                <a:cubicBezTo>
                  <a:pt x="224990" y="84589"/>
                  <a:pt x="224220" y="81875"/>
                  <a:pt x="223351" y="79202"/>
                </a:cubicBezTo>
                <a:cubicBezTo>
                  <a:pt x="223062" y="78311"/>
                  <a:pt x="222762" y="77425"/>
                  <a:pt x="222452" y="76544"/>
                </a:cubicBezTo>
                <a:cubicBezTo>
                  <a:pt x="221676" y="74342"/>
                  <a:pt x="220836" y="72172"/>
                  <a:pt x="219931" y="70034"/>
                </a:cubicBezTo>
                <a:cubicBezTo>
                  <a:pt x="195389" y="11789"/>
                  <a:pt x="128278" y="-15532"/>
                  <a:pt x="70034" y="9009"/>
                </a:cubicBezTo>
                <a:cubicBezTo>
                  <a:pt x="11789" y="33551"/>
                  <a:pt x="-15532" y="100662"/>
                  <a:pt x="9009" y="158906"/>
                </a:cubicBezTo>
                <a:cubicBezTo>
                  <a:pt x="33551" y="217151"/>
                  <a:pt x="100662" y="244472"/>
                  <a:pt x="158906" y="219931"/>
                </a:cubicBezTo>
                <a:cubicBezTo>
                  <a:pt x="166462" y="216747"/>
                  <a:pt x="173654" y="212761"/>
                  <a:pt x="180358" y="208040"/>
                </a:cubicBezTo>
                <a:cubicBezTo>
                  <a:pt x="184667" y="205024"/>
                  <a:pt x="185716" y="199085"/>
                  <a:pt x="182700" y="194775"/>
                </a:cubicBezTo>
                <a:cubicBezTo>
                  <a:pt x="179684" y="190465"/>
                  <a:pt x="173745" y="189416"/>
                  <a:pt x="169435" y="192433"/>
                </a:cubicBezTo>
                <a:cubicBezTo>
                  <a:pt x="169420" y="192443"/>
                  <a:pt x="169404" y="192454"/>
                  <a:pt x="169389" y="192465"/>
                </a:cubicBezTo>
                <a:lnTo>
                  <a:pt x="169389" y="192465"/>
                </a:lnTo>
                <a:cubicBezTo>
                  <a:pt x="126307" y="222801"/>
                  <a:pt x="66789" y="212468"/>
                  <a:pt x="36453" y="169385"/>
                </a:cubicBezTo>
                <a:cubicBezTo>
                  <a:pt x="6117" y="126303"/>
                  <a:pt x="16450" y="66786"/>
                  <a:pt x="59533" y="36450"/>
                </a:cubicBezTo>
                <a:cubicBezTo>
                  <a:pt x="102615" y="6113"/>
                  <a:pt x="162132" y="16446"/>
                  <a:pt x="192468" y="59529"/>
                </a:cubicBezTo>
                <a:cubicBezTo>
                  <a:pt x="203804" y="75627"/>
                  <a:pt x="209881" y="94838"/>
                  <a:pt x="209867" y="114527"/>
                </a:cubicBezTo>
                <a:cubicBezTo>
                  <a:pt x="209963" y="120897"/>
                  <a:pt x="209243" y="127253"/>
                  <a:pt x="207725" y="133440"/>
                </a:cubicBezTo>
                <a:cubicBezTo>
                  <a:pt x="206918" y="136656"/>
                  <a:pt x="205699" y="139755"/>
                  <a:pt x="204099" y="142659"/>
                </a:cubicBezTo>
                <a:cubicBezTo>
                  <a:pt x="203186" y="144294"/>
                  <a:pt x="202089" y="145817"/>
                  <a:pt x="200829" y="147201"/>
                </a:cubicBezTo>
                <a:cubicBezTo>
                  <a:pt x="200041" y="148059"/>
                  <a:pt x="199176" y="148841"/>
                  <a:pt x="198243" y="149538"/>
                </a:cubicBezTo>
                <a:cubicBezTo>
                  <a:pt x="197016" y="150456"/>
                  <a:pt x="195665" y="151194"/>
                  <a:pt x="194229" y="151730"/>
                </a:cubicBezTo>
                <a:cubicBezTo>
                  <a:pt x="192877" y="152230"/>
                  <a:pt x="191463" y="152543"/>
                  <a:pt x="190026" y="152660"/>
                </a:cubicBezTo>
                <a:cubicBezTo>
                  <a:pt x="189570" y="152698"/>
                  <a:pt x="189115" y="152717"/>
                  <a:pt x="188659" y="152717"/>
                </a:cubicBezTo>
                <a:cubicBezTo>
                  <a:pt x="186524" y="152717"/>
                  <a:pt x="184408" y="152301"/>
                  <a:pt x="182432" y="151493"/>
                </a:cubicBezTo>
                <a:cubicBezTo>
                  <a:pt x="179788" y="150410"/>
                  <a:pt x="177476" y="148651"/>
                  <a:pt x="175728" y="146391"/>
                </a:cubicBezTo>
                <a:cubicBezTo>
                  <a:pt x="174481" y="144770"/>
                  <a:pt x="173521" y="142947"/>
                  <a:pt x="172889" y="141001"/>
                </a:cubicBezTo>
                <a:cubicBezTo>
                  <a:pt x="172121" y="138604"/>
                  <a:pt x="171742" y="136099"/>
                  <a:pt x="171767" y="133581"/>
                </a:cubicBezTo>
                <a:lnTo>
                  <a:pt x="171767" y="76427"/>
                </a:lnTo>
                <a:cubicBezTo>
                  <a:pt x="171766" y="71166"/>
                  <a:pt x="167501" y="66902"/>
                  <a:pt x="162240" y="66903"/>
                </a:cubicBezTo>
                <a:cubicBezTo>
                  <a:pt x="158442" y="66903"/>
                  <a:pt x="155007" y="69160"/>
                  <a:pt x="153499" y="72646"/>
                </a:cubicBezTo>
                <a:cubicBezTo>
                  <a:pt x="130367" y="51151"/>
                  <a:pt x="94190" y="52477"/>
                  <a:pt x="72695" y="75609"/>
                </a:cubicBezTo>
                <a:cubicBezTo>
                  <a:pt x="51199" y="98740"/>
                  <a:pt x="52526" y="134918"/>
                  <a:pt x="75658" y="156413"/>
                </a:cubicBezTo>
                <a:cubicBezTo>
                  <a:pt x="98789" y="177908"/>
                  <a:pt x="134967" y="176582"/>
                  <a:pt x="156462" y="153450"/>
                </a:cubicBezTo>
                <a:cubicBezTo>
                  <a:pt x="156710" y="153183"/>
                  <a:pt x="156955" y="152914"/>
                  <a:pt x="157197" y="152643"/>
                </a:cubicBezTo>
                <a:cubicBezTo>
                  <a:pt x="158334" y="154820"/>
                  <a:pt x="159688" y="156875"/>
                  <a:pt x="161240" y="158777"/>
                </a:cubicBezTo>
                <a:cubicBezTo>
                  <a:pt x="167965" y="167006"/>
                  <a:pt x="178032" y="171775"/>
                  <a:pt x="188659" y="171768"/>
                </a:cubicBezTo>
                <a:cubicBezTo>
                  <a:pt x="189640" y="171768"/>
                  <a:pt x="190623" y="171727"/>
                  <a:pt x="191607" y="171645"/>
                </a:cubicBezTo>
                <a:cubicBezTo>
                  <a:pt x="198737" y="171056"/>
                  <a:pt x="205514" y="168291"/>
                  <a:pt x="211020" y="163723"/>
                </a:cubicBezTo>
                <a:cubicBezTo>
                  <a:pt x="213911" y="161326"/>
                  <a:pt x="216450" y="158535"/>
                  <a:pt x="218562" y="155431"/>
                </a:cubicBezTo>
                <a:cubicBezTo>
                  <a:pt x="220284" y="152908"/>
                  <a:pt x="221765" y="150230"/>
                  <a:pt x="222987" y="147431"/>
                </a:cubicBezTo>
                <a:cubicBezTo>
                  <a:pt x="225025" y="142704"/>
                  <a:pt x="226503" y="137756"/>
                  <a:pt x="227391" y="132686"/>
                </a:cubicBezTo>
                <a:cubicBezTo>
                  <a:pt x="228446" y="126692"/>
                  <a:pt x="228956" y="120615"/>
                  <a:pt x="228917" y="114529"/>
                </a:cubicBezTo>
                <a:close/>
                <a:moveTo>
                  <a:pt x="135912" y="146126"/>
                </a:moveTo>
                <a:cubicBezTo>
                  <a:pt x="118487" y="157844"/>
                  <a:pt x="94861" y="153217"/>
                  <a:pt x="83143" y="135792"/>
                </a:cubicBezTo>
                <a:cubicBezTo>
                  <a:pt x="71425" y="118367"/>
                  <a:pt x="76052" y="94741"/>
                  <a:pt x="93477" y="83023"/>
                </a:cubicBezTo>
                <a:cubicBezTo>
                  <a:pt x="110903" y="71305"/>
                  <a:pt x="134528" y="75932"/>
                  <a:pt x="146246" y="93357"/>
                </a:cubicBezTo>
                <a:cubicBezTo>
                  <a:pt x="153404" y="104001"/>
                  <a:pt x="154713" y="117536"/>
                  <a:pt x="149727" y="129355"/>
                </a:cubicBezTo>
                <a:cubicBezTo>
                  <a:pt x="146857" y="136173"/>
                  <a:pt x="142055" y="142003"/>
                  <a:pt x="135912" y="146126"/>
                </a:cubicBez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23" name="Symbol zastępczy tekstu 27">
            <a:extLst>
              <a:ext uri="{FF2B5EF4-FFF2-40B4-BE49-F238E27FC236}">
                <a16:creationId xmlns:a16="http://schemas.microsoft.com/office/drawing/2014/main" id="{21B162D8-8276-9542-96CA-71A9C5A9B78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071483" y="4380615"/>
            <a:ext cx="2525711" cy="821943"/>
          </a:xfrm>
        </p:spPr>
        <p:txBody>
          <a:bodyPr lIns="72000" rIns="72000" anchor="t">
            <a:normAutofit/>
          </a:bodyPr>
          <a:lstStyle>
            <a:lvl1pPr marL="0" indent="0" algn="ctr"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4" name="Symbol zastępczy tekstu 27">
            <a:extLst>
              <a:ext uri="{FF2B5EF4-FFF2-40B4-BE49-F238E27FC236}">
                <a16:creationId xmlns:a16="http://schemas.microsoft.com/office/drawing/2014/main" id="{A542C86B-2D55-0740-BC26-F5FBE411B33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836908" y="4380616"/>
            <a:ext cx="2525711" cy="821943"/>
          </a:xfrm>
        </p:spPr>
        <p:txBody>
          <a:bodyPr lIns="72000" rIns="72000" anchor="t">
            <a:normAutofit/>
          </a:bodyPr>
          <a:lstStyle>
            <a:lvl1pPr marL="0" indent="0" algn="ctr"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5" name="Symbol zastępczy tekstu 27">
            <a:extLst>
              <a:ext uri="{FF2B5EF4-FFF2-40B4-BE49-F238E27FC236}">
                <a16:creationId xmlns:a16="http://schemas.microsoft.com/office/drawing/2014/main" id="{4C41E9FA-B1E6-E649-9911-4C32A48470C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614236" y="4380616"/>
            <a:ext cx="2525711" cy="821943"/>
          </a:xfrm>
        </p:spPr>
        <p:txBody>
          <a:bodyPr lIns="72000" rIns="72000" anchor="t">
            <a:normAutofit/>
          </a:bodyPr>
          <a:lstStyle>
            <a:lvl1pPr marL="0" indent="0" algn="ctr"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grpSp>
        <p:nvGrpSpPr>
          <p:cNvPr id="38" name="Grupa 37">
            <a:extLst>
              <a:ext uri="{FF2B5EF4-FFF2-40B4-BE49-F238E27FC236}">
                <a16:creationId xmlns:a16="http://schemas.microsoft.com/office/drawing/2014/main" id="{CE94B104-2DB0-8248-8DE6-ADCD53A979A5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39" name="Dowolny kształt 38">
              <a:extLst>
                <a:ext uri="{FF2B5EF4-FFF2-40B4-BE49-F238E27FC236}">
                  <a16:creationId xmlns:a16="http://schemas.microsoft.com/office/drawing/2014/main" id="{C3C0789A-8D6B-F842-90F5-A104AA8951DF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40" name="Dowolny kształt 39">
              <a:extLst>
                <a:ext uri="{FF2B5EF4-FFF2-40B4-BE49-F238E27FC236}">
                  <a16:creationId xmlns:a16="http://schemas.microsoft.com/office/drawing/2014/main" id="{61593787-F621-4C4C-9C9F-7267062372A3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sp>
        <p:nvSpPr>
          <p:cNvPr id="41" name="Owal 40">
            <a:extLst>
              <a:ext uri="{FF2B5EF4-FFF2-40B4-BE49-F238E27FC236}">
                <a16:creationId xmlns:a16="http://schemas.microsoft.com/office/drawing/2014/main" id="{8CE83705-C1D4-2A45-AEF5-286F2AAB0E55}"/>
              </a:ext>
            </a:extLst>
          </p:cNvPr>
          <p:cNvSpPr/>
          <p:nvPr userDrawn="1"/>
        </p:nvSpPr>
        <p:spPr>
          <a:xfrm>
            <a:off x="11522142" y="2420888"/>
            <a:ext cx="144016" cy="14401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5E33BA7B-7D73-8E45-64E9-266B094A386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15506558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march.com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ostokąt 7">
            <a:extLst>
              <a:ext uri="{FF2B5EF4-FFF2-40B4-BE49-F238E27FC236}">
                <a16:creationId xmlns:a16="http://schemas.microsoft.com/office/drawing/2014/main" id="{51495EE6-24FA-C047-AD2F-36EDEFF38F9C}"/>
              </a:ext>
            </a:extLst>
          </p:cNvPr>
          <p:cNvSpPr/>
          <p:nvPr userDrawn="1"/>
        </p:nvSpPr>
        <p:spPr>
          <a:xfrm>
            <a:off x="1482574" y="2060848"/>
            <a:ext cx="4557638" cy="266429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grpSp>
        <p:nvGrpSpPr>
          <p:cNvPr id="3" name="Grupa 2">
            <a:extLst>
              <a:ext uri="{FF2B5EF4-FFF2-40B4-BE49-F238E27FC236}">
                <a16:creationId xmlns:a16="http://schemas.microsoft.com/office/drawing/2014/main" id="{5A61C15E-EEFD-8C7E-055B-2C972421C098}"/>
              </a:ext>
            </a:extLst>
          </p:cNvPr>
          <p:cNvGrpSpPr/>
          <p:nvPr userDrawn="1"/>
        </p:nvGrpSpPr>
        <p:grpSpPr>
          <a:xfrm>
            <a:off x="2400543" y="3031763"/>
            <a:ext cx="7390914" cy="794475"/>
            <a:chOff x="3318512" y="2992466"/>
            <a:chExt cx="7390914" cy="794475"/>
          </a:xfrm>
        </p:grpSpPr>
        <p:sp>
          <p:nvSpPr>
            <p:cNvPr id="7" name="pole tekstowe 6">
              <a:extLst>
                <a:ext uri="{FF2B5EF4-FFF2-40B4-BE49-F238E27FC236}">
                  <a16:creationId xmlns:a16="http://schemas.microsoft.com/office/drawing/2014/main" id="{1C84A624-B56B-8E4B-BCAF-D478A5339C99}"/>
                </a:ext>
              </a:extLst>
            </p:cNvPr>
            <p:cNvSpPr txBox="1"/>
            <p:nvPr userDrawn="1"/>
          </p:nvSpPr>
          <p:spPr>
            <a:xfrm>
              <a:off x="6391076" y="3134036"/>
              <a:ext cx="4318350" cy="480131"/>
            </a:xfrm>
            <a:prstGeom prst="rect">
              <a:avLst/>
            </a:prstGeom>
          </p:spPr>
          <p:txBody>
            <a:bodyPr vert="horz" lIns="0" tIns="46800" rIns="0" bIns="45720" rtlCol="0" anchor="ctr" anchorCtr="0">
              <a:normAutofit/>
            </a:bodyPr>
            <a:lstStyle>
              <a:lvl1pPr>
                <a:lnSpc>
                  <a:spcPct val="90000"/>
                </a:lnSpc>
                <a:spcBef>
                  <a:spcPct val="0"/>
                </a:spcBef>
                <a:buNone/>
                <a:defRPr sz="2800" b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+mj-cs"/>
                </a:defRPr>
              </a:lvl1pPr>
            </a:lstStyle>
            <a:p>
              <a:pPr lvl="0"/>
              <a:r>
                <a:rPr lang="pl-PL" sz="2800" dirty="0" err="1">
                  <a:latin typeface="Roboto" panose="02000000000000000000" pitchFamily="2" charset="0"/>
                  <a:ea typeface="Roboto" panose="02000000000000000000" pitchFamily="2" charset="0"/>
                </a:rPr>
                <a:t>www.szkolenia.comarch.pl</a:t>
              </a:r>
              <a:endParaRPr lang="pl-PL" sz="2800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cxnSp>
          <p:nvCxnSpPr>
            <p:cNvPr id="10" name="Łącznik prosty 9">
              <a:extLst>
                <a:ext uri="{FF2B5EF4-FFF2-40B4-BE49-F238E27FC236}">
                  <a16:creationId xmlns:a16="http://schemas.microsoft.com/office/drawing/2014/main" id="{B88328FC-331B-4F40-B463-EE0880A94677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5972485" y="2992466"/>
              <a:ext cx="0" cy="746162"/>
            </a:xfrm>
            <a:prstGeom prst="line">
              <a:avLst/>
            </a:prstGeom>
            <a:ln w="222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" name="Obraz 13">
              <a:extLst>
                <a:ext uri="{FF2B5EF4-FFF2-40B4-BE49-F238E27FC236}">
                  <a16:creationId xmlns:a16="http://schemas.microsoft.com/office/drawing/2014/main" id="{91FDAB63-0749-D713-DA6C-3E168F0CCF0B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18512" y="3040778"/>
              <a:ext cx="2295886" cy="746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29254767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march.com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a 4">
            <a:extLst>
              <a:ext uri="{FF2B5EF4-FFF2-40B4-BE49-F238E27FC236}">
                <a16:creationId xmlns:a16="http://schemas.microsoft.com/office/drawing/2014/main" id="{1A6BBB8B-63D6-D6C7-04F7-6180ED4FFC85}"/>
              </a:ext>
            </a:extLst>
          </p:cNvPr>
          <p:cNvGrpSpPr/>
          <p:nvPr userDrawn="1"/>
        </p:nvGrpSpPr>
        <p:grpSpPr>
          <a:xfrm>
            <a:off x="2423592" y="3031763"/>
            <a:ext cx="7344816" cy="794475"/>
            <a:chOff x="2351584" y="2992466"/>
            <a:chExt cx="7344816" cy="794475"/>
          </a:xfrm>
        </p:grpSpPr>
        <p:sp>
          <p:nvSpPr>
            <p:cNvPr id="7" name="pole tekstowe 6">
              <a:extLst>
                <a:ext uri="{FF2B5EF4-FFF2-40B4-BE49-F238E27FC236}">
                  <a16:creationId xmlns:a16="http://schemas.microsoft.com/office/drawing/2014/main" id="{1C84A624-B56B-8E4B-BCAF-D478A5339C99}"/>
                </a:ext>
              </a:extLst>
            </p:cNvPr>
            <p:cNvSpPr txBox="1"/>
            <p:nvPr userDrawn="1"/>
          </p:nvSpPr>
          <p:spPr>
            <a:xfrm>
              <a:off x="5424147" y="3134036"/>
              <a:ext cx="4272253" cy="480131"/>
            </a:xfrm>
            <a:prstGeom prst="rect">
              <a:avLst/>
            </a:prstGeom>
          </p:spPr>
          <p:txBody>
            <a:bodyPr vert="horz" lIns="0" tIns="46800" rIns="0" bIns="45720" rtlCol="0" anchor="ctr" anchorCtr="0">
              <a:noAutofit/>
            </a:bodyPr>
            <a:lstStyle>
              <a:lvl1pPr>
                <a:lnSpc>
                  <a:spcPct val="90000"/>
                </a:lnSpc>
                <a:spcBef>
                  <a:spcPct val="0"/>
                </a:spcBef>
                <a:buNone/>
                <a:defRPr sz="2800" b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+mj-cs"/>
                </a:defRPr>
              </a:lvl1pPr>
            </a:lstStyle>
            <a:p>
              <a:pPr lvl="0"/>
              <a:r>
                <a:rPr lang="pl-PL" sz="2800" dirty="0" err="1">
                  <a:latin typeface="Roboto" panose="02000000000000000000" pitchFamily="2" charset="0"/>
                  <a:ea typeface="Roboto" panose="02000000000000000000" pitchFamily="2" charset="0"/>
                </a:rPr>
                <a:t>www.szkolenia.comarch.pl</a:t>
              </a:r>
              <a:endParaRPr lang="pl-PL" sz="2800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cxnSp>
          <p:nvCxnSpPr>
            <p:cNvPr id="10" name="Łącznik prosty 9">
              <a:extLst>
                <a:ext uri="{FF2B5EF4-FFF2-40B4-BE49-F238E27FC236}">
                  <a16:creationId xmlns:a16="http://schemas.microsoft.com/office/drawing/2014/main" id="{B88328FC-331B-4F40-B463-EE0880A94677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5005557" y="2992466"/>
              <a:ext cx="0" cy="746162"/>
            </a:xfrm>
            <a:prstGeom prst="line">
              <a:avLst/>
            </a:prstGeom>
            <a:ln w="222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" name="Obraz 13">
              <a:extLst>
                <a:ext uri="{FF2B5EF4-FFF2-40B4-BE49-F238E27FC236}">
                  <a16:creationId xmlns:a16="http://schemas.microsoft.com/office/drawing/2014/main" id="{91FDAB63-0749-D713-DA6C-3E168F0CCF0B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51584" y="3040778"/>
              <a:ext cx="2165513" cy="746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44487816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aim Shapes and Mas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a 1">
            <a:extLst>
              <a:ext uri="{FF2B5EF4-FFF2-40B4-BE49-F238E27FC236}">
                <a16:creationId xmlns:a16="http://schemas.microsoft.com/office/drawing/2014/main" id="{21E22FFF-6CD8-0148-9718-FF8056553532}"/>
              </a:ext>
            </a:extLst>
          </p:cNvPr>
          <p:cNvGrpSpPr/>
          <p:nvPr userDrawn="1"/>
        </p:nvGrpSpPr>
        <p:grpSpPr>
          <a:xfrm>
            <a:off x="0" y="4437112"/>
            <a:ext cx="3303347" cy="2420889"/>
            <a:chOff x="0" y="4437112"/>
            <a:chExt cx="3303347" cy="2420889"/>
          </a:xfrm>
        </p:grpSpPr>
        <p:grpSp>
          <p:nvGrpSpPr>
            <p:cNvPr id="25" name="Grupa 24">
              <a:extLst>
                <a:ext uri="{FF2B5EF4-FFF2-40B4-BE49-F238E27FC236}">
                  <a16:creationId xmlns:a16="http://schemas.microsoft.com/office/drawing/2014/main" id="{78F265F6-83E2-5840-BF77-00FF908E1FCC}"/>
                </a:ext>
              </a:extLst>
            </p:cNvPr>
            <p:cNvGrpSpPr/>
            <p:nvPr userDrawn="1"/>
          </p:nvGrpSpPr>
          <p:grpSpPr>
            <a:xfrm flipH="1">
              <a:off x="0" y="4437112"/>
              <a:ext cx="2783632" cy="2420889"/>
              <a:chOff x="9408368" y="4437112"/>
              <a:chExt cx="2783632" cy="2420889"/>
            </a:xfrm>
          </p:grpSpPr>
          <p:sp>
            <p:nvSpPr>
              <p:cNvPr id="26" name="Dowolny kształt 25">
                <a:extLst>
                  <a:ext uri="{FF2B5EF4-FFF2-40B4-BE49-F238E27FC236}">
                    <a16:creationId xmlns:a16="http://schemas.microsoft.com/office/drawing/2014/main" id="{90D39D6A-54DA-544B-A0A9-5E3BE1A95F51}"/>
                  </a:ext>
                </a:extLst>
              </p:cNvPr>
              <p:cNvSpPr/>
              <p:nvPr userDrawn="1"/>
            </p:nvSpPr>
            <p:spPr>
              <a:xfrm>
                <a:off x="9408368" y="5260588"/>
                <a:ext cx="2783632" cy="1597411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  <p:sp>
            <p:nvSpPr>
              <p:cNvPr id="27" name="Dowolny kształt 26">
                <a:extLst>
                  <a:ext uri="{FF2B5EF4-FFF2-40B4-BE49-F238E27FC236}">
                    <a16:creationId xmlns:a16="http://schemas.microsoft.com/office/drawing/2014/main" id="{5C04D805-7306-1F4A-B84A-771E88FE9DB3}"/>
                  </a:ext>
                </a:extLst>
              </p:cNvPr>
              <p:cNvSpPr/>
              <p:nvPr userDrawn="1"/>
            </p:nvSpPr>
            <p:spPr>
              <a:xfrm>
                <a:off x="9948002" y="4437112"/>
                <a:ext cx="2243998" cy="2420889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</p:grpSp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56DAA7AD-FE48-C24C-B7F3-6A236B6981EA}"/>
                </a:ext>
              </a:extLst>
            </p:cNvPr>
            <p:cNvSpPr/>
            <p:nvPr userDrawn="1"/>
          </p:nvSpPr>
          <p:spPr>
            <a:xfrm>
              <a:off x="2977275" y="6069306"/>
              <a:ext cx="144016" cy="14401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19" name="Owal 18">
              <a:extLst>
                <a:ext uri="{FF2B5EF4-FFF2-40B4-BE49-F238E27FC236}">
                  <a16:creationId xmlns:a16="http://schemas.microsoft.com/office/drawing/2014/main" id="{6ADA6FFC-BF45-9C40-B5FB-B7C17B280A3B}"/>
                </a:ext>
              </a:extLst>
            </p:cNvPr>
            <p:cNvSpPr/>
            <p:nvPr userDrawn="1"/>
          </p:nvSpPr>
          <p:spPr>
            <a:xfrm>
              <a:off x="3199693" y="6271540"/>
              <a:ext cx="103654" cy="10365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  <p:pic>
        <p:nvPicPr>
          <p:cNvPr id="3" name="Obraz 13">
            <a:extLst>
              <a:ext uri="{FF2B5EF4-FFF2-40B4-BE49-F238E27FC236}">
                <a16:creationId xmlns:a16="http://schemas.microsoft.com/office/drawing/2014/main" id="{20C3D399-16DB-1134-7ACC-266588B8CEC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2852738"/>
            <a:ext cx="30480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6742435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aim Gradient and Outlin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a 3">
            <a:extLst>
              <a:ext uri="{FF2B5EF4-FFF2-40B4-BE49-F238E27FC236}">
                <a16:creationId xmlns:a16="http://schemas.microsoft.com/office/drawing/2014/main" id="{40E6FB19-9C3D-9C4C-B114-F97BE11A525C}"/>
              </a:ext>
            </a:extLst>
          </p:cNvPr>
          <p:cNvGrpSpPr/>
          <p:nvPr userDrawn="1"/>
        </p:nvGrpSpPr>
        <p:grpSpPr>
          <a:xfrm>
            <a:off x="-1715467" y="2486285"/>
            <a:ext cx="3402955" cy="3402955"/>
            <a:chOff x="-1715467" y="2486285"/>
            <a:chExt cx="3402955" cy="3402955"/>
          </a:xfrm>
          <a:noFill/>
        </p:grpSpPr>
        <p:sp>
          <p:nvSpPr>
            <p:cNvPr id="5" name="Łuk blokowy 4">
              <a:extLst>
                <a:ext uri="{FF2B5EF4-FFF2-40B4-BE49-F238E27FC236}">
                  <a16:creationId xmlns:a16="http://schemas.microsoft.com/office/drawing/2014/main" id="{8C7FA60A-246F-6245-A27B-FE83433B48F4}"/>
                </a:ext>
              </a:extLst>
            </p:cNvPr>
            <p:cNvSpPr/>
            <p:nvPr userDrawn="1"/>
          </p:nvSpPr>
          <p:spPr>
            <a:xfrm rot="5400000">
              <a:off x="-1715467" y="2486285"/>
              <a:ext cx="3402955" cy="3402955"/>
            </a:xfrm>
            <a:prstGeom prst="blockArc">
              <a:avLst>
                <a:gd name="adj1" fmla="val 16183789"/>
                <a:gd name="adj2" fmla="val 15973"/>
                <a:gd name="adj3" fmla="val 24515"/>
              </a:avLst>
            </a:prstGeom>
            <a:grpFill/>
            <a:ln w="1587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7" name="Wycinek okręgu 13">
              <a:extLst>
                <a:ext uri="{FF2B5EF4-FFF2-40B4-BE49-F238E27FC236}">
                  <a16:creationId xmlns:a16="http://schemas.microsoft.com/office/drawing/2014/main" id="{5EDF823C-D8BE-3149-89C0-E3EEBA701710}"/>
                </a:ext>
              </a:extLst>
            </p:cNvPr>
            <p:cNvSpPr/>
            <p:nvPr userDrawn="1"/>
          </p:nvSpPr>
          <p:spPr>
            <a:xfrm>
              <a:off x="-578029" y="3612068"/>
              <a:ext cx="1151795" cy="1151795"/>
            </a:xfrm>
            <a:prstGeom prst="pie">
              <a:avLst>
                <a:gd name="adj1" fmla="val 16210634"/>
                <a:gd name="adj2" fmla="val 11496"/>
              </a:avLst>
            </a:prstGeom>
            <a:grpFill/>
            <a:ln w="1587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</p:grpSp>
      <p:sp>
        <p:nvSpPr>
          <p:cNvPr id="8" name="Owal 7">
            <a:extLst>
              <a:ext uri="{FF2B5EF4-FFF2-40B4-BE49-F238E27FC236}">
                <a16:creationId xmlns:a16="http://schemas.microsoft.com/office/drawing/2014/main" id="{C513E0F7-E66C-304E-B97B-20723486779F}"/>
              </a:ext>
            </a:extLst>
          </p:cNvPr>
          <p:cNvSpPr/>
          <p:nvPr userDrawn="1"/>
        </p:nvSpPr>
        <p:spPr>
          <a:xfrm>
            <a:off x="1603161" y="5774039"/>
            <a:ext cx="230402" cy="230402"/>
          </a:xfrm>
          <a:prstGeom prst="ellipse">
            <a:avLst/>
          </a:prstGeom>
          <a:noFill/>
          <a:ln w="158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2" name="Łuk blokowy 11">
            <a:extLst>
              <a:ext uri="{FF2B5EF4-FFF2-40B4-BE49-F238E27FC236}">
                <a16:creationId xmlns:a16="http://schemas.microsoft.com/office/drawing/2014/main" id="{0AB4B053-3171-8848-A31C-D07379C72262}"/>
              </a:ext>
            </a:extLst>
          </p:cNvPr>
          <p:cNvSpPr/>
          <p:nvPr userDrawn="1"/>
        </p:nvSpPr>
        <p:spPr>
          <a:xfrm rot="5400000">
            <a:off x="10477301" y="2459843"/>
            <a:ext cx="3429397" cy="3429397"/>
          </a:xfrm>
          <a:prstGeom prst="blockArc">
            <a:avLst>
              <a:gd name="adj1" fmla="val 5422417"/>
              <a:gd name="adj2" fmla="val 10823754"/>
              <a:gd name="adj3" fmla="val 22168"/>
            </a:avLst>
          </a:prstGeom>
          <a:noFill/>
          <a:ln w="158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sp>
        <p:nvSpPr>
          <p:cNvPr id="13" name="Owal 12">
            <a:extLst>
              <a:ext uri="{FF2B5EF4-FFF2-40B4-BE49-F238E27FC236}">
                <a16:creationId xmlns:a16="http://schemas.microsoft.com/office/drawing/2014/main" id="{F0ED0A4B-ED71-4B4D-A4C8-06E0E6129783}"/>
              </a:ext>
            </a:extLst>
          </p:cNvPr>
          <p:cNvSpPr/>
          <p:nvPr userDrawn="1"/>
        </p:nvSpPr>
        <p:spPr>
          <a:xfrm>
            <a:off x="10137959" y="2357862"/>
            <a:ext cx="230402" cy="230402"/>
          </a:xfrm>
          <a:prstGeom prst="ellipse">
            <a:avLst/>
          </a:prstGeom>
          <a:noFill/>
          <a:ln w="158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4" name="Wycinek okręgu 10">
            <a:extLst>
              <a:ext uri="{FF2B5EF4-FFF2-40B4-BE49-F238E27FC236}">
                <a16:creationId xmlns:a16="http://schemas.microsoft.com/office/drawing/2014/main" id="{EB5BBA12-E7D3-394C-9B99-70183F507278}"/>
              </a:ext>
            </a:extLst>
          </p:cNvPr>
          <p:cNvSpPr/>
          <p:nvPr userDrawn="1"/>
        </p:nvSpPr>
        <p:spPr>
          <a:xfrm>
            <a:off x="11500428" y="3496287"/>
            <a:ext cx="1383141" cy="1383141"/>
          </a:xfrm>
          <a:prstGeom prst="pie">
            <a:avLst>
              <a:gd name="adj1" fmla="val 5379529"/>
              <a:gd name="adj2" fmla="val 10812821"/>
            </a:avLst>
          </a:prstGeom>
          <a:noFill/>
          <a:ln w="158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sp>
        <p:nvSpPr>
          <p:cNvPr id="11" name="Owal 10">
            <a:extLst>
              <a:ext uri="{FF2B5EF4-FFF2-40B4-BE49-F238E27FC236}">
                <a16:creationId xmlns:a16="http://schemas.microsoft.com/office/drawing/2014/main" id="{F3DD08B9-6953-0B4E-96CF-09A1987F3D27}"/>
              </a:ext>
            </a:extLst>
          </p:cNvPr>
          <p:cNvSpPr/>
          <p:nvPr userDrawn="1"/>
        </p:nvSpPr>
        <p:spPr>
          <a:xfrm>
            <a:off x="1203080" y="4653136"/>
            <a:ext cx="787626" cy="787626"/>
          </a:xfrm>
          <a:prstGeom prst="ellipse">
            <a:avLst/>
          </a:prstGeom>
          <a:noFill/>
          <a:ln w="158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5" name="Owal 14">
            <a:extLst>
              <a:ext uri="{FF2B5EF4-FFF2-40B4-BE49-F238E27FC236}">
                <a16:creationId xmlns:a16="http://schemas.microsoft.com/office/drawing/2014/main" id="{1BF1A2FB-368E-E347-9FF1-3858729CE533}"/>
              </a:ext>
            </a:extLst>
          </p:cNvPr>
          <p:cNvSpPr/>
          <p:nvPr userDrawn="1"/>
        </p:nvSpPr>
        <p:spPr>
          <a:xfrm>
            <a:off x="10211156" y="3022044"/>
            <a:ext cx="787626" cy="787626"/>
          </a:xfrm>
          <a:prstGeom prst="ellipse">
            <a:avLst/>
          </a:prstGeom>
          <a:noFill/>
          <a:ln w="158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pic>
        <p:nvPicPr>
          <p:cNvPr id="2" name="Obraz 13">
            <a:extLst>
              <a:ext uri="{FF2B5EF4-FFF2-40B4-BE49-F238E27FC236}">
                <a16:creationId xmlns:a16="http://schemas.microsoft.com/office/drawing/2014/main" id="{8F379096-A49B-8003-996E-3A30D013FEF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2852738"/>
            <a:ext cx="30480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130656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25.09.2024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60C15C8-E7C2-2947-964A-78AEBFC027D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1039" y="1484784"/>
            <a:ext cx="10829924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5334315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aim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3">
            <a:extLst>
              <a:ext uri="{FF2B5EF4-FFF2-40B4-BE49-F238E27FC236}">
                <a16:creationId xmlns:a16="http://schemas.microsoft.com/office/drawing/2014/main" id="{9823545F-A895-1C4C-EB32-8B2590275E0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2852738"/>
            <a:ext cx="30480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70172781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laim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3">
            <a:extLst>
              <a:ext uri="{FF2B5EF4-FFF2-40B4-BE49-F238E27FC236}">
                <a16:creationId xmlns:a16="http://schemas.microsoft.com/office/drawing/2014/main" id="{9823545F-A895-1C4C-EB32-8B2590275E0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2852738"/>
            <a:ext cx="30480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33897804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aim Ligh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>
            <a:extLst>
              <a:ext uri="{FF2B5EF4-FFF2-40B4-BE49-F238E27FC236}">
                <a16:creationId xmlns:a16="http://schemas.microsoft.com/office/drawing/2014/main" id="{769E0573-EA7B-1556-9F39-35BB379A58C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800600" y="2852738"/>
            <a:ext cx="3048000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477314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ymbol zastępczy tekstu 2">
            <a:extLst>
              <a:ext uri="{FF2B5EF4-FFF2-40B4-BE49-F238E27FC236}">
                <a16:creationId xmlns:a16="http://schemas.microsoft.com/office/drawing/2014/main" id="{18EAE6FF-A292-48B6-991D-FA193932CB5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825530" y="367811"/>
            <a:ext cx="6683373" cy="720725"/>
          </a:xfrm>
        </p:spPr>
        <p:txBody>
          <a:bodyPr anchor="b"/>
          <a:lstStyle>
            <a:lvl1pPr marL="0" indent="0" algn="r">
              <a:buNone/>
              <a:defRPr b="1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Company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1882303-C680-4F5D-B0A8-6AF8C6DA20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3225799" cy="112498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1" name="Symbol zastępczy tekstu 24">
            <a:extLst>
              <a:ext uri="{FF2B5EF4-FFF2-40B4-BE49-F238E27FC236}">
                <a16:creationId xmlns:a16="http://schemas.microsoft.com/office/drawing/2014/main" id="{63EA5DF1-52D1-412B-A15A-D33D35032CB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1039" y="1772816"/>
            <a:ext cx="10829924" cy="4248466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711082267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ase Study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ymbol zastępczy tekstu 2">
            <a:extLst>
              <a:ext uri="{FF2B5EF4-FFF2-40B4-BE49-F238E27FC236}">
                <a16:creationId xmlns:a16="http://schemas.microsoft.com/office/drawing/2014/main" id="{18EAE6FF-A292-48B6-991D-FA193932CB5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825530" y="367811"/>
            <a:ext cx="6683373" cy="720725"/>
          </a:xfrm>
        </p:spPr>
        <p:txBody>
          <a:bodyPr anchor="b"/>
          <a:lstStyle>
            <a:lvl1pPr marL="0" indent="0" algn="r">
              <a:buNone/>
              <a:defRPr b="1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Company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1882303-C680-4F5D-B0A8-6AF8C6DA20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3225799" cy="112498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1" name="Symbol zastępczy tekstu 24">
            <a:extLst>
              <a:ext uri="{FF2B5EF4-FFF2-40B4-BE49-F238E27FC236}">
                <a16:creationId xmlns:a16="http://schemas.microsoft.com/office/drawing/2014/main" id="{63EA5DF1-52D1-412B-A15A-D33D35032CB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1039" y="1772816"/>
            <a:ext cx="5991224" cy="4248466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3" name="Symbol zastępczy obrazu 16">
            <a:extLst>
              <a:ext uri="{FF2B5EF4-FFF2-40B4-BE49-F238E27FC236}">
                <a16:creationId xmlns:a16="http://schemas.microsoft.com/office/drawing/2014/main" id="{9956A771-6C75-4386-82D0-452AD6D7BC6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607848" y="1440119"/>
            <a:ext cx="4584152" cy="541787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131353085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Detai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ostokąt 7">
            <a:extLst>
              <a:ext uri="{FF2B5EF4-FFF2-40B4-BE49-F238E27FC236}">
                <a16:creationId xmlns:a16="http://schemas.microsoft.com/office/drawing/2014/main" id="{3E718497-76D2-E343-92DB-3FECF2610F19}"/>
              </a:ext>
            </a:extLst>
          </p:cNvPr>
          <p:cNvSpPr/>
          <p:nvPr userDrawn="1"/>
        </p:nvSpPr>
        <p:spPr>
          <a:xfrm flipH="1">
            <a:off x="7593012" y="1440120"/>
            <a:ext cx="4584151" cy="541787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D5BC453-CF0C-0747-9327-533554DAD3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3225799" cy="112498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5E6AFD9B-ADDC-DA43-BF3E-4D7180F2771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Symbol zastępczy tekstu 24">
            <a:extLst>
              <a:ext uri="{FF2B5EF4-FFF2-40B4-BE49-F238E27FC236}">
                <a16:creationId xmlns:a16="http://schemas.microsoft.com/office/drawing/2014/main" id="{52206A45-3814-8C45-8FBE-FFC081DCBD5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85163" y="1772816"/>
            <a:ext cx="3225798" cy="4608512"/>
          </a:xfrm>
        </p:spPr>
        <p:txBody>
          <a:bodyPr/>
          <a:lstStyle>
            <a:lvl1pPr marL="342900" indent="-342900"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</a:defRPr>
            </a:lvl1pPr>
            <a:lvl2pPr marL="685800" marR="0" indent="-22860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Wingdings" pitchFamily="2" charset="2"/>
              <a:buChar char="§"/>
              <a:tabLst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 marL="1600200" marR="0" indent="-22860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Wingdings" pitchFamily="2" charset="2"/>
              <a:buChar char="§"/>
              <a:tabLst/>
              <a:defRPr>
                <a:solidFill>
                  <a:schemeClr val="bg1"/>
                </a:solidFill>
              </a:defRPr>
            </a:lvl4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Wingdings" pitchFamily="2" charset="2"/>
              <a:buChar char="§"/>
              <a:tabLst/>
              <a:defRPr/>
            </a:pPr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Wingdings" pitchFamily="2" charset="2"/>
              <a:buChar char="§"/>
              <a:tabLst/>
              <a:defRPr/>
            </a:pPr>
            <a:endParaRPr lang="pl-PL" dirty="0"/>
          </a:p>
          <a:p>
            <a:pPr lvl="3"/>
            <a:endParaRPr lang="pl-PL" dirty="0"/>
          </a:p>
        </p:txBody>
      </p:sp>
      <p:sp>
        <p:nvSpPr>
          <p:cNvPr id="7" name="Symbol zastępczy tekstu 24">
            <a:extLst>
              <a:ext uri="{FF2B5EF4-FFF2-40B4-BE49-F238E27FC236}">
                <a16:creationId xmlns:a16="http://schemas.microsoft.com/office/drawing/2014/main" id="{FBCC023B-D613-4AC2-952E-3015D62E96E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1039" y="1772816"/>
            <a:ext cx="6683373" cy="4608512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A9219418-DBB3-4C67-A1C8-A7EC5CC7D5F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825530" y="367811"/>
            <a:ext cx="6683373" cy="720725"/>
          </a:xfrm>
        </p:spPr>
        <p:txBody>
          <a:bodyPr anchor="b"/>
          <a:lstStyle>
            <a:lvl1pPr marL="0" indent="0" algn="r">
              <a:buNone/>
              <a:defRPr b="1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Company </a:t>
            </a:r>
            <a:r>
              <a:rPr lang="pl-PL" dirty="0" err="1"/>
              <a:t>Name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959607895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ase Study Detai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ostokąt 7">
            <a:extLst>
              <a:ext uri="{FF2B5EF4-FFF2-40B4-BE49-F238E27FC236}">
                <a16:creationId xmlns:a16="http://schemas.microsoft.com/office/drawing/2014/main" id="{3E718497-76D2-E343-92DB-3FECF2610F19}"/>
              </a:ext>
            </a:extLst>
          </p:cNvPr>
          <p:cNvSpPr/>
          <p:nvPr userDrawn="1"/>
        </p:nvSpPr>
        <p:spPr>
          <a:xfrm flipH="1">
            <a:off x="7593012" y="1440120"/>
            <a:ext cx="4584151" cy="541787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D5BC453-CF0C-0747-9327-533554DAD3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3225799" cy="112498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5E6AFD9B-ADDC-DA43-BF3E-4D7180F2771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Symbol zastępczy tekstu 24">
            <a:extLst>
              <a:ext uri="{FF2B5EF4-FFF2-40B4-BE49-F238E27FC236}">
                <a16:creationId xmlns:a16="http://schemas.microsoft.com/office/drawing/2014/main" id="{52206A45-3814-8C45-8FBE-FFC081DCBD5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85163" y="1772816"/>
            <a:ext cx="3225798" cy="4608512"/>
          </a:xfrm>
        </p:spPr>
        <p:txBody>
          <a:bodyPr/>
          <a:lstStyle>
            <a:lvl1pPr marL="342900" indent="-342900"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</a:defRPr>
            </a:lvl1pPr>
            <a:lvl2pPr marL="685800" marR="0" indent="-22860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Wingdings" pitchFamily="2" charset="2"/>
              <a:buChar char="§"/>
              <a:tabLst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 marL="1600200" marR="0" indent="-22860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Wingdings" pitchFamily="2" charset="2"/>
              <a:buChar char="§"/>
              <a:tabLst/>
              <a:defRPr>
                <a:solidFill>
                  <a:schemeClr val="bg1"/>
                </a:solidFill>
              </a:defRPr>
            </a:lvl4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Wingdings" pitchFamily="2" charset="2"/>
              <a:buChar char="§"/>
              <a:tabLst/>
              <a:defRPr/>
            </a:pPr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Wingdings" pitchFamily="2" charset="2"/>
              <a:buChar char="§"/>
              <a:tabLst/>
              <a:defRPr/>
            </a:pPr>
            <a:endParaRPr lang="pl-PL" dirty="0"/>
          </a:p>
          <a:p>
            <a:pPr lvl="3"/>
            <a:endParaRPr lang="pl-PL" dirty="0"/>
          </a:p>
        </p:txBody>
      </p:sp>
      <p:sp>
        <p:nvSpPr>
          <p:cNvPr id="7" name="Symbol zastępczy tekstu 24">
            <a:extLst>
              <a:ext uri="{FF2B5EF4-FFF2-40B4-BE49-F238E27FC236}">
                <a16:creationId xmlns:a16="http://schemas.microsoft.com/office/drawing/2014/main" id="{FBCC023B-D613-4AC2-952E-3015D62E96E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1039" y="1772816"/>
            <a:ext cx="6683373" cy="4608512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A9219418-DBB3-4C67-A1C8-A7EC5CC7D5F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825530" y="367811"/>
            <a:ext cx="6683373" cy="720725"/>
          </a:xfrm>
        </p:spPr>
        <p:txBody>
          <a:bodyPr anchor="b"/>
          <a:lstStyle>
            <a:lvl1pPr marL="0" indent="0" algn="r">
              <a:buNone/>
              <a:defRPr b="1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Company </a:t>
            </a:r>
            <a:r>
              <a:rPr lang="pl-PL" dirty="0" err="1"/>
              <a:t>Name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915649207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creenshot [1]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ostokąt 7">
            <a:extLst>
              <a:ext uri="{FF2B5EF4-FFF2-40B4-BE49-F238E27FC236}">
                <a16:creationId xmlns:a16="http://schemas.microsoft.com/office/drawing/2014/main" id="{13F8D2B0-C665-4D49-A6E1-3E8BC323565C}"/>
              </a:ext>
            </a:extLst>
          </p:cNvPr>
          <p:cNvSpPr/>
          <p:nvPr userDrawn="1"/>
        </p:nvSpPr>
        <p:spPr>
          <a:xfrm>
            <a:off x="0" y="2204864"/>
            <a:ext cx="12192000" cy="46531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 algn="ctr"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0" name="Symbol zastępczy obrazu 16">
            <a:extLst>
              <a:ext uri="{FF2B5EF4-FFF2-40B4-BE49-F238E27FC236}">
                <a16:creationId xmlns:a16="http://schemas.microsoft.com/office/drawing/2014/main" id="{63A26C36-8B29-A645-BEE4-B0E7EDC64AE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81038" y="1628800"/>
            <a:ext cx="10829925" cy="6094538"/>
          </a:xfrm>
          <a:prstGeom prst="roundRect">
            <a:avLst>
              <a:gd name="adj" fmla="val 0"/>
            </a:avLst>
          </a:prstGeom>
          <a:solidFill>
            <a:schemeClr val="tx2">
              <a:lumMod val="20000"/>
              <a:lumOff val="80000"/>
            </a:schemeClr>
          </a:solidFill>
          <a:ln w="38100">
            <a:noFill/>
          </a:ln>
          <a:effectLst>
            <a:outerShdw blurRad="50800" dist="38100" dir="2700000" sx="101000" sy="101000" algn="tl" rotWithShape="0">
              <a:srgbClr val="152A4F">
                <a:alpha val="10000"/>
              </a:srgbClr>
            </a:outerShdw>
          </a:effectLst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0" indent="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endParaRPr lang="pl-PL" dirty="0"/>
          </a:p>
        </p:txBody>
      </p:sp>
      <p:cxnSp>
        <p:nvCxnSpPr>
          <p:cNvPr id="6" name="Łącznik prosty 5">
            <a:extLst>
              <a:ext uri="{FF2B5EF4-FFF2-40B4-BE49-F238E27FC236}">
                <a16:creationId xmlns:a16="http://schemas.microsoft.com/office/drawing/2014/main" id="{9401177D-5323-9947-9AD8-02AD9490F140}"/>
              </a:ext>
            </a:extLst>
          </p:cNvPr>
          <p:cNvCxnSpPr>
            <a:cxnSpLocks/>
          </p:cNvCxnSpPr>
          <p:nvPr userDrawn="1"/>
        </p:nvCxnSpPr>
        <p:spPr>
          <a:xfrm flipH="1">
            <a:off x="5121276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1709873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creenshot [2]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ostokąt 7">
            <a:extLst>
              <a:ext uri="{FF2B5EF4-FFF2-40B4-BE49-F238E27FC236}">
                <a16:creationId xmlns:a16="http://schemas.microsoft.com/office/drawing/2014/main" id="{13F8D2B0-C665-4D49-A6E1-3E8BC323565C}"/>
              </a:ext>
            </a:extLst>
          </p:cNvPr>
          <p:cNvSpPr/>
          <p:nvPr userDrawn="1"/>
        </p:nvSpPr>
        <p:spPr>
          <a:xfrm>
            <a:off x="0" y="2204864"/>
            <a:ext cx="12192000" cy="46531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 algn="ctr"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0" name="Symbol zastępczy obrazu 16">
            <a:extLst>
              <a:ext uri="{FF2B5EF4-FFF2-40B4-BE49-F238E27FC236}">
                <a16:creationId xmlns:a16="http://schemas.microsoft.com/office/drawing/2014/main" id="{63A26C36-8B29-A645-BEE4-B0E7EDC64AE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81038" y="1628800"/>
            <a:ext cx="5299075" cy="6094538"/>
          </a:xfrm>
          <a:prstGeom prst="roundRect">
            <a:avLst>
              <a:gd name="adj" fmla="val 0"/>
            </a:avLst>
          </a:prstGeom>
          <a:solidFill>
            <a:schemeClr val="tx2">
              <a:lumMod val="20000"/>
              <a:lumOff val="80000"/>
            </a:schemeClr>
          </a:solidFill>
          <a:ln w="38100">
            <a:noFill/>
          </a:ln>
          <a:effectLst>
            <a:outerShdw blurRad="50800" dist="38100" dir="2700000" sx="101000" sy="101000" algn="tl" rotWithShape="0">
              <a:srgbClr val="152A4F">
                <a:alpha val="10000"/>
              </a:srgbClr>
            </a:outerShdw>
          </a:effectLst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0" indent="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endParaRPr lang="pl-PL" dirty="0"/>
          </a:p>
        </p:txBody>
      </p:sp>
      <p:sp>
        <p:nvSpPr>
          <p:cNvPr id="6" name="Symbol zastępczy obrazu 16">
            <a:extLst>
              <a:ext uri="{FF2B5EF4-FFF2-40B4-BE49-F238E27FC236}">
                <a16:creationId xmlns:a16="http://schemas.microsoft.com/office/drawing/2014/main" id="{7A8BADC1-014D-4DA2-B80C-04883C6B03F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11887" y="1628800"/>
            <a:ext cx="5299075" cy="6094538"/>
          </a:xfrm>
          <a:prstGeom prst="roundRect">
            <a:avLst>
              <a:gd name="adj" fmla="val 0"/>
            </a:avLst>
          </a:prstGeom>
          <a:solidFill>
            <a:schemeClr val="tx2">
              <a:lumMod val="20000"/>
              <a:lumOff val="80000"/>
            </a:schemeClr>
          </a:solidFill>
          <a:ln w="38100">
            <a:noFill/>
          </a:ln>
          <a:effectLst>
            <a:outerShdw blurRad="50800" dist="38100" dir="2700000" sx="101000" sy="101000" algn="tl" rotWithShape="0">
              <a:srgbClr val="152A4F">
                <a:alpha val="10000"/>
              </a:srgbClr>
            </a:outerShdw>
          </a:effectLst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0" indent="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endParaRPr lang="pl-PL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763AC4CD-782C-C746-8248-820DD1B486F9}"/>
              </a:ext>
            </a:extLst>
          </p:cNvPr>
          <p:cNvCxnSpPr>
            <a:cxnSpLocks/>
          </p:cNvCxnSpPr>
          <p:nvPr userDrawn="1"/>
        </p:nvCxnSpPr>
        <p:spPr>
          <a:xfrm flipH="1">
            <a:off x="5121276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0670606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Screensho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ostokąt 7">
            <a:extLst>
              <a:ext uri="{FF2B5EF4-FFF2-40B4-BE49-F238E27FC236}">
                <a16:creationId xmlns:a16="http://schemas.microsoft.com/office/drawing/2014/main" id="{13F8D2B0-C665-4D49-A6E1-3E8BC323565C}"/>
              </a:ext>
            </a:extLst>
          </p:cNvPr>
          <p:cNvSpPr/>
          <p:nvPr userDrawn="1"/>
        </p:nvSpPr>
        <p:spPr>
          <a:xfrm>
            <a:off x="0" y="2204864"/>
            <a:ext cx="12192000" cy="46531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0" name="Symbol zastępczy obrazu 16">
            <a:extLst>
              <a:ext uri="{FF2B5EF4-FFF2-40B4-BE49-F238E27FC236}">
                <a16:creationId xmlns:a16="http://schemas.microsoft.com/office/drawing/2014/main" id="{63A26C36-8B29-A645-BEE4-B0E7EDC64AE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  <a:solidFill>
            <a:schemeClr val="tx2">
              <a:lumMod val="20000"/>
              <a:lumOff val="80000"/>
            </a:schemeClr>
          </a:solidFill>
          <a:ln w="38100">
            <a:noFill/>
          </a:ln>
          <a:effectLst/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0" indent="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4887416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-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25.09.2024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cxnSp>
        <p:nvCxnSpPr>
          <p:cNvPr id="6" name="Łącznik prosty 5">
            <a:extLst>
              <a:ext uri="{FF2B5EF4-FFF2-40B4-BE49-F238E27FC236}">
                <a16:creationId xmlns:a16="http://schemas.microsoft.com/office/drawing/2014/main" id="{F2CD0853-6B39-4D2D-B5C0-794B753D2D23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3852987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creenshot [e]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ostokąt 7">
            <a:extLst>
              <a:ext uri="{FF2B5EF4-FFF2-40B4-BE49-F238E27FC236}">
                <a16:creationId xmlns:a16="http://schemas.microsoft.com/office/drawing/2014/main" id="{13F8D2B0-C665-4D49-A6E1-3E8BC323565C}"/>
              </a:ext>
            </a:extLst>
          </p:cNvPr>
          <p:cNvSpPr/>
          <p:nvPr userDrawn="1"/>
        </p:nvSpPr>
        <p:spPr>
          <a:xfrm>
            <a:off x="0" y="2204864"/>
            <a:ext cx="12192000" cy="46531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 algn="ctr"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763AC4CD-782C-C746-8248-820DD1B486F9}"/>
              </a:ext>
            </a:extLst>
          </p:cNvPr>
          <p:cNvCxnSpPr>
            <a:cxnSpLocks/>
          </p:cNvCxnSpPr>
          <p:nvPr userDrawn="1"/>
        </p:nvCxnSpPr>
        <p:spPr>
          <a:xfrm flipH="1">
            <a:off x="5121276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9542853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okc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FCA21E4B-539A-E246-A6C0-497C7C076079}"/>
              </a:ext>
            </a:extLst>
          </p:cNvPr>
          <p:cNvSpPr/>
          <p:nvPr userDrawn="1"/>
        </p:nvSpPr>
        <p:spPr>
          <a:xfrm flipH="1">
            <a:off x="7593011" y="0"/>
            <a:ext cx="4598987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4604568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6" name="Łącznik prosty 15">
            <a:extLst>
              <a:ext uri="{FF2B5EF4-FFF2-40B4-BE49-F238E27FC236}">
                <a16:creationId xmlns:a16="http://schemas.microsoft.com/office/drawing/2014/main" id="{E529DA56-9F06-3F49-BAC8-D923B0B23B29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ymbol zastępczy tekstu 24">
            <a:extLst>
              <a:ext uri="{FF2B5EF4-FFF2-40B4-BE49-F238E27FC236}">
                <a16:creationId xmlns:a16="http://schemas.microsoft.com/office/drawing/2014/main" id="{CF9C1F5F-1F23-AA4F-B6D7-4C4346DCB2C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40" y="2492896"/>
            <a:ext cx="4608510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036847670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Mokc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FCA21E4B-539A-E246-A6C0-497C7C076079}"/>
              </a:ext>
            </a:extLst>
          </p:cNvPr>
          <p:cNvSpPr/>
          <p:nvPr userDrawn="1"/>
        </p:nvSpPr>
        <p:spPr>
          <a:xfrm flipH="1">
            <a:off x="7593011" y="0"/>
            <a:ext cx="4598987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4604568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6" name="Łącznik prosty 15">
            <a:extLst>
              <a:ext uri="{FF2B5EF4-FFF2-40B4-BE49-F238E27FC236}">
                <a16:creationId xmlns:a16="http://schemas.microsoft.com/office/drawing/2014/main" id="{E529DA56-9F06-3F49-BAC8-D923B0B23B29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ymbol zastępczy tekstu 24">
            <a:extLst>
              <a:ext uri="{FF2B5EF4-FFF2-40B4-BE49-F238E27FC236}">
                <a16:creationId xmlns:a16="http://schemas.microsoft.com/office/drawing/2014/main" id="{CF9C1F5F-1F23-AA4F-B6D7-4C4346DCB2C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40" y="2492896"/>
            <a:ext cx="4608510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350748089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ockup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4604568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6" name="Łącznik prosty 15">
            <a:extLst>
              <a:ext uri="{FF2B5EF4-FFF2-40B4-BE49-F238E27FC236}">
                <a16:creationId xmlns:a16="http://schemas.microsoft.com/office/drawing/2014/main" id="{E529DA56-9F06-3F49-BAC8-D923B0B23B29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ymbol zastępczy tekstu 24">
            <a:extLst>
              <a:ext uri="{FF2B5EF4-FFF2-40B4-BE49-F238E27FC236}">
                <a16:creationId xmlns:a16="http://schemas.microsoft.com/office/drawing/2014/main" id="{CF9C1F5F-1F23-AA4F-B6D7-4C4346DCB2C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40" y="2492896"/>
            <a:ext cx="4608510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084535685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okcup mob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FCA21E4B-539A-E246-A6C0-497C7C076079}"/>
              </a:ext>
            </a:extLst>
          </p:cNvPr>
          <p:cNvSpPr/>
          <p:nvPr userDrawn="1"/>
        </p:nvSpPr>
        <p:spPr>
          <a:xfrm flipH="1">
            <a:off x="8975724" y="0"/>
            <a:ext cx="3216273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1" y="332656"/>
            <a:ext cx="5987281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2" name="Symbol zastępczy obrazu 16">
            <a:extLst>
              <a:ext uri="{FF2B5EF4-FFF2-40B4-BE49-F238E27FC236}">
                <a16:creationId xmlns:a16="http://schemas.microsoft.com/office/drawing/2014/main" id="{9F131E1A-6CBB-A746-A3D8-629F0B9CE30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379969" y="584684"/>
            <a:ext cx="2772308" cy="5688632"/>
          </a:xfrm>
          <a:prstGeom prst="roundRect">
            <a:avLst>
              <a:gd name="adj" fmla="val 13142"/>
            </a:avLst>
          </a:prstGeom>
          <a:solidFill>
            <a:schemeClr val="tx2">
              <a:lumMod val="20000"/>
              <a:lumOff val="80000"/>
            </a:schemeClr>
          </a:solidFill>
          <a:ln w="88900">
            <a:solidFill>
              <a:srgbClr val="1E1E1F"/>
            </a:solidFill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0" indent="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screenshot</a:t>
            </a:r>
            <a:endParaRPr lang="pl-PL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F93BE376-D344-A440-8529-CC7350687175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Symbol zastępczy tekstu 24">
            <a:extLst>
              <a:ext uri="{FF2B5EF4-FFF2-40B4-BE49-F238E27FC236}">
                <a16:creationId xmlns:a16="http://schemas.microsoft.com/office/drawing/2014/main" id="{626145EF-6C92-B546-BFA6-B9A715EF9F8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5992407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129544966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Mokcup mob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FCA21E4B-539A-E246-A6C0-497C7C076079}"/>
              </a:ext>
            </a:extLst>
          </p:cNvPr>
          <p:cNvSpPr/>
          <p:nvPr userDrawn="1"/>
        </p:nvSpPr>
        <p:spPr>
          <a:xfrm flipH="1">
            <a:off x="8975724" y="0"/>
            <a:ext cx="321627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1" y="332656"/>
            <a:ext cx="5987281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2" name="Symbol zastępczy obrazu 16">
            <a:extLst>
              <a:ext uri="{FF2B5EF4-FFF2-40B4-BE49-F238E27FC236}">
                <a16:creationId xmlns:a16="http://schemas.microsoft.com/office/drawing/2014/main" id="{9F131E1A-6CBB-A746-A3D8-629F0B9CE30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379969" y="584684"/>
            <a:ext cx="2772308" cy="5688632"/>
          </a:xfrm>
          <a:prstGeom prst="roundRect">
            <a:avLst>
              <a:gd name="adj" fmla="val 13142"/>
            </a:avLst>
          </a:prstGeom>
          <a:solidFill>
            <a:schemeClr val="tx2">
              <a:lumMod val="20000"/>
              <a:lumOff val="80000"/>
            </a:schemeClr>
          </a:solidFill>
          <a:ln w="88900">
            <a:solidFill>
              <a:srgbClr val="1E1E1F"/>
            </a:solidFill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0" indent="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screenshot</a:t>
            </a:r>
            <a:endParaRPr lang="pl-PL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F93BE376-D344-A440-8529-CC7350687175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Symbol zastępczy tekstu 24">
            <a:extLst>
              <a:ext uri="{FF2B5EF4-FFF2-40B4-BE49-F238E27FC236}">
                <a16:creationId xmlns:a16="http://schemas.microsoft.com/office/drawing/2014/main" id="{626145EF-6C92-B546-BFA6-B9A715EF9F8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5992407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264595138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okcup tab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FCA21E4B-539A-E246-A6C0-497C7C076079}"/>
              </a:ext>
            </a:extLst>
          </p:cNvPr>
          <p:cNvSpPr/>
          <p:nvPr userDrawn="1"/>
        </p:nvSpPr>
        <p:spPr>
          <a:xfrm flipH="1">
            <a:off x="7593011" y="0"/>
            <a:ext cx="4598987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5292594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48B2AC91-D726-4A44-B02C-B33F2CF37914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ymbol zastępczy tekstu 24">
            <a:extLst>
              <a:ext uri="{FF2B5EF4-FFF2-40B4-BE49-F238E27FC236}">
                <a16:creationId xmlns:a16="http://schemas.microsoft.com/office/drawing/2014/main" id="{C4F3B0B9-E873-F742-BEBE-F6F6CD5D767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5299073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2" name="Zaokrąglony prostokąt 11">
            <a:extLst>
              <a:ext uri="{FF2B5EF4-FFF2-40B4-BE49-F238E27FC236}">
                <a16:creationId xmlns:a16="http://schemas.microsoft.com/office/drawing/2014/main" id="{81E6F7D0-86BA-7F4C-ADC8-4A084AFE3E61}"/>
              </a:ext>
            </a:extLst>
          </p:cNvPr>
          <p:cNvSpPr/>
          <p:nvPr userDrawn="1"/>
        </p:nvSpPr>
        <p:spPr>
          <a:xfrm>
            <a:off x="6296991" y="548680"/>
            <a:ext cx="4521822" cy="5760637"/>
          </a:xfrm>
          <a:prstGeom prst="roundRect">
            <a:avLst>
              <a:gd name="adj" fmla="val 3595"/>
            </a:avLst>
          </a:prstGeom>
          <a:solidFill>
            <a:srgbClr val="1E1E1F"/>
          </a:solidFill>
          <a:ln w="38100">
            <a:solidFill>
              <a:srgbClr val="1E1E1F"/>
            </a:solidFill>
          </a:ln>
        </p:spPr>
        <p:txBody>
          <a:bodyPr vert="horz" lIns="0" tIns="45720" rIns="0" bIns="45720" rtlCol="0" anchor="ctr">
            <a:norm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2000" b="0" dirty="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Symbol zastępczy obrazu 16">
            <a:extLst>
              <a:ext uri="{FF2B5EF4-FFF2-40B4-BE49-F238E27FC236}">
                <a16:creationId xmlns:a16="http://schemas.microsoft.com/office/drawing/2014/main" id="{5E173F22-136C-214D-9CE8-47E694FBA40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431936" y="692696"/>
            <a:ext cx="4248472" cy="5463505"/>
          </a:xfrm>
          <a:prstGeom prst="roundRect">
            <a:avLst>
              <a:gd name="adj" fmla="val 452"/>
            </a:avLst>
          </a:prstGeom>
          <a:solidFill>
            <a:schemeClr val="tx2">
              <a:lumMod val="20000"/>
              <a:lumOff val="80000"/>
            </a:schemeClr>
          </a:solidFill>
          <a:ln w="38100">
            <a:noFill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228600" indent="-22860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322732194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Mokcup tab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FCA21E4B-539A-E246-A6C0-497C7C076079}"/>
              </a:ext>
            </a:extLst>
          </p:cNvPr>
          <p:cNvSpPr/>
          <p:nvPr userDrawn="1"/>
        </p:nvSpPr>
        <p:spPr>
          <a:xfrm flipH="1">
            <a:off x="7593011" y="0"/>
            <a:ext cx="4598987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5292594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48B2AC91-D726-4A44-B02C-B33F2CF37914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ymbol zastępczy tekstu 24">
            <a:extLst>
              <a:ext uri="{FF2B5EF4-FFF2-40B4-BE49-F238E27FC236}">
                <a16:creationId xmlns:a16="http://schemas.microsoft.com/office/drawing/2014/main" id="{C4F3B0B9-E873-F742-BEBE-F6F6CD5D767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5299073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2" name="Zaokrąglony prostokąt 11">
            <a:extLst>
              <a:ext uri="{FF2B5EF4-FFF2-40B4-BE49-F238E27FC236}">
                <a16:creationId xmlns:a16="http://schemas.microsoft.com/office/drawing/2014/main" id="{81E6F7D0-86BA-7F4C-ADC8-4A084AFE3E61}"/>
              </a:ext>
            </a:extLst>
          </p:cNvPr>
          <p:cNvSpPr/>
          <p:nvPr userDrawn="1"/>
        </p:nvSpPr>
        <p:spPr>
          <a:xfrm>
            <a:off x="6296991" y="548680"/>
            <a:ext cx="4521822" cy="5760637"/>
          </a:xfrm>
          <a:prstGeom prst="roundRect">
            <a:avLst>
              <a:gd name="adj" fmla="val 3595"/>
            </a:avLst>
          </a:prstGeom>
          <a:solidFill>
            <a:srgbClr val="1E1E1F"/>
          </a:solidFill>
          <a:ln w="38100">
            <a:solidFill>
              <a:srgbClr val="1E1E1F"/>
            </a:solidFill>
          </a:ln>
        </p:spPr>
        <p:txBody>
          <a:bodyPr vert="horz" lIns="0" tIns="45720" rIns="0" bIns="45720" rtlCol="0" anchor="ctr">
            <a:norm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2000" b="0" dirty="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Symbol zastępczy obrazu 16">
            <a:extLst>
              <a:ext uri="{FF2B5EF4-FFF2-40B4-BE49-F238E27FC236}">
                <a16:creationId xmlns:a16="http://schemas.microsoft.com/office/drawing/2014/main" id="{5E173F22-136C-214D-9CE8-47E694FBA40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431936" y="692696"/>
            <a:ext cx="4248472" cy="5463505"/>
          </a:xfrm>
          <a:prstGeom prst="roundRect">
            <a:avLst>
              <a:gd name="adj" fmla="val 452"/>
            </a:avLst>
          </a:prstGeom>
          <a:solidFill>
            <a:schemeClr val="tx2">
              <a:lumMod val="20000"/>
              <a:lumOff val="80000"/>
            </a:schemeClr>
          </a:solidFill>
          <a:ln w="38100">
            <a:noFill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228600" indent="-22860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116807740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okcup noteboo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FCA21E4B-539A-E246-A6C0-497C7C076079}"/>
              </a:ext>
            </a:extLst>
          </p:cNvPr>
          <p:cNvSpPr/>
          <p:nvPr userDrawn="1"/>
        </p:nvSpPr>
        <p:spPr>
          <a:xfrm flipH="1">
            <a:off x="7593011" y="0"/>
            <a:ext cx="4598987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5294540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3" name="Zaokrąglony prostokąt 12">
            <a:extLst>
              <a:ext uri="{FF2B5EF4-FFF2-40B4-BE49-F238E27FC236}">
                <a16:creationId xmlns:a16="http://schemas.microsoft.com/office/drawing/2014/main" id="{6AA9B8ED-FAD5-E947-B246-CFD05C25D3A4}"/>
              </a:ext>
            </a:extLst>
          </p:cNvPr>
          <p:cNvSpPr/>
          <p:nvPr userDrawn="1"/>
        </p:nvSpPr>
        <p:spPr>
          <a:xfrm>
            <a:off x="6744072" y="1530678"/>
            <a:ext cx="6461354" cy="3723822"/>
          </a:xfrm>
          <a:prstGeom prst="roundRect">
            <a:avLst>
              <a:gd name="adj" fmla="val 3595"/>
            </a:avLst>
          </a:prstGeom>
          <a:solidFill>
            <a:srgbClr val="1E1E1F"/>
          </a:solidFill>
          <a:ln w="38100">
            <a:solidFill>
              <a:srgbClr val="1E1E1F"/>
            </a:solidFill>
          </a:ln>
        </p:spPr>
        <p:txBody>
          <a:bodyPr vert="horz" lIns="0" tIns="45720" rIns="0" bIns="45720" rtlCol="0" anchor="ctr">
            <a:norm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2000" b="0" dirty="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4" name="Symbol zastępczy obrazu 16">
            <a:extLst>
              <a:ext uri="{FF2B5EF4-FFF2-40B4-BE49-F238E27FC236}">
                <a16:creationId xmlns:a16="http://schemas.microsoft.com/office/drawing/2014/main" id="{CEADDEE2-D7D2-5248-B308-0E1D7359F65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840517" y="1628800"/>
            <a:ext cx="6268465" cy="3527577"/>
          </a:xfrm>
          <a:prstGeom prst="roundRect">
            <a:avLst>
              <a:gd name="adj" fmla="val 2234"/>
            </a:avLst>
          </a:prstGeom>
          <a:solidFill>
            <a:schemeClr val="tx2">
              <a:lumMod val="20000"/>
              <a:lumOff val="80000"/>
            </a:schemeClr>
          </a:solidFill>
          <a:ln w="38100">
            <a:noFill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228600" indent="-22860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r>
              <a:rPr lang="pl-PL" dirty="0"/>
              <a:t> 16:9</a:t>
            </a:r>
          </a:p>
        </p:txBody>
      </p:sp>
      <p:pic>
        <p:nvPicPr>
          <p:cNvPr id="15" name="Obraz 14">
            <a:extLst>
              <a:ext uri="{FF2B5EF4-FFF2-40B4-BE49-F238E27FC236}">
                <a16:creationId xmlns:a16="http://schemas.microsoft.com/office/drawing/2014/main" id="{9326D16B-20C4-6345-9C50-1F4735DC85A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50214" y="5254499"/>
            <a:ext cx="9984432" cy="744181"/>
          </a:xfrm>
          <a:prstGeom prst="rect">
            <a:avLst/>
          </a:prstGeom>
        </p:spPr>
      </p:pic>
      <p:cxnSp>
        <p:nvCxnSpPr>
          <p:cNvPr id="16" name="Łącznik prosty 15">
            <a:extLst>
              <a:ext uri="{FF2B5EF4-FFF2-40B4-BE49-F238E27FC236}">
                <a16:creationId xmlns:a16="http://schemas.microsoft.com/office/drawing/2014/main" id="{E529DA56-9F06-3F49-BAC8-D923B0B23B29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ymbol zastępczy tekstu 24">
            <a:extLst>
              <a:ext uri="{FF2B5EF4-FFF2-40B4-BE49-F238E27FC236}">
                <a16:creationId xmlns:a16="http://schemas.microsoft.com/office/drawing/2014/main" id="{CF9C1F5F-1F23-AA4F-B6D7-4C4346DCB2C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5299073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7261938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Mokcup noteboo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FCA21E4B-539A-E246-A6C0-497C7C076079}"/>
              </a:ext>
            </a:extLst>
          </p:cNvPr>
          <p:cNvSpPr/>
          <p:nvPr userDrawn="1"/>
        </p:nvSpPr>
        <p:spPr>
          <a:xfrm flipH="1">
            <a:off x="7593011" y="0"/>
            <a:ext cx="4598987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5294540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3" name="Zaokrąglony prostokąt 12">
            <a:extLst>
              <a:ext uri="{FF2B5EF4-FFF2-40B4-BE49-F238E27FC236}">
                <a16:creationId xmlns:a16="http://schemas.microsoft.com/office/drawing/2014/main" id="{6AA9B8ED-FAD5-E947-B246-CFD05C25D3A4}"/>
              </a:ext>
            </a:extLst>
          </p:cNvPr>
          <p:cNvSpPr/>
          <p:nvPr userDrawn="1"/>
        </p:nvSpPr>
        <p:spPr>
          <a:xfrm>
            <a:off x="6744072" y="1530678"/>
            <a:ext cx="6461354" cy="3723822"/>
          </a:xfrm>
          <a:prstGeom prst="roundRect">
            <a:avLst>
              <a:gd name="adj" fmla="val 3595"/>
            </a:avLst>
          </a:prstGeom>
          <a:solidFill>
            <a:srgbClr val="1E1E1F"/>
          </a:solidFill>
          <a:ln w="38100">
            <a:solidFill>
              <a:srgbClr val="1E1E1F"/>
            </a:solidFill>
          </a:ln>
        </p:spPr>
        <p:txBody>
          <a:bodyPr vert="horz" lIns="0" tIns="45720" rIns="0" bIns="45720" rtlCol="0" anchor="ctr">
            <a:norm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2000" b="0" dirty="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4" name="Symbol zastępczy obrazu 16">
            <a:extLst>
              <a:ext uri="{FF2B5EF4-FFF2-40B4-BE49-F238E27FC236}">
                <a16:creationId xmlns:a16="http://schemas.microsoft.com/office/drawing/2014/main" id="{CEADDEE2-D7D2-5248-B308-0E1D7359F65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840517" y="1628800"/>
            <a:ext cx="6268465" cy="3527577"/>
          </a:xfrm>
          <a:prstGeom prst="roundRect">
            <a:avLst>
              <a:gd name="adj" fmla="val 2234"/>
            </a:avLst>
          </a:prstGeom>
          <a:solidFill>
            <a:schemeClr val="tx2">
              <a:lumMod val="20000"/>
              <a:lumOff val="80000"/>
            </a:schemeClr>
          </a:solidFill>
          <a:ln w="38100">
            <a:noFill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228600" indent="-22860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r>
              <a:rPr lang="pl-PL" dirty="0"/>
              <a:t> 16:9</a:t>
            </a:r>
          </a:p>
        </p:txBody>
      </p:sp>
      <p:pic>
        <p:nvPicPr>
          <p:cNvPr id="15" name="Obraz 14">
            <a:extLst>
              <a:ext uri="{FF2B5EF4-FFF2-40B4-BE49-F238E27FC236}">
                <a16:creationId xmlns:a16="http://schemas.microsoft.com/office/drawing/2014/main" id="{9326D16B-20C4-6345-9C50-1F4735DC85A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50214" y="5254499"/>
            <a:ext cx="9984432" cy="744181"/>
          </a:xfrm>
          <a:prstGeom prst="rect">
            <a:avLst/>
          </a:prstGeom>
        </p:spPr>
      </p:pic>
      <p:cxnSp>
        <p:nvCxnSpPr>
          <p:cNvPr id="16" name="Łącznik prosty 15">
            <a:extLst>
              <a:ext uri="{FF2B5EF4-FFF2-40B4-BE49-F238E27FC236}">
                <a16:creationId xmlns:a16="http://schemas.microsoft.com/office/drawing/2014/main" id="{E529DA56-9F06-3F49-BAC8-D923B0B23B29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ymbol zastępczy tekstu 24">
            <a:extLst>
              <a:ext uri="{FF2B5EF4-FFF2-40B4-BE49-F238E27FC236}">
                <a16:creationId xmlns:a16="http://schemas.microsoft.com/office/drawing/2014/main" id="{CF9C1F5F-1F23-AA4F-B6D7-4C4346DCB2C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5299073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8890089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25.09.2024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60C15C8-E7C2-2947-964A-78AEBFC027D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1039" y="1484784"/>
            <a:ext cx="10829924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9898853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okcup desk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FCA21E4B-539A-E246-A6C0-497C7C076079}"/>
              </a:ext>
            </a:extLst>
          </p:cNvPr>
          <p:cNvSpPr/>
          <p:nvPr userDrawn="1"/>
        </p:nvSpPr>
        <p:spPr>
          <a:xfrm flipH="1">
            <a:off x="7593011" y="0"/>
            <a:ext cx="4598987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3" y="332656"/>
            <a:ext cx="3913158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14" name="Obraz 13">
            <a:extLst>
              <a:ext uri="{FF2B5EF4-FFF2-40B4-BE49-F238E27FC236}">
                <a16:creationId xmlns:a16="http://schemas.microsoft.com/office/drawing/2014/main" id="{3B4170FA-6496-6545-AE52-2C4BC17EBA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7300"/>
          <a:stretch/>
        </p:blipFill>
        <p:spPr>
          <a:xfrm>
            <a:off x="2280731" y="5143928"/>
            <a:ext cx="12192000" cy="1556792"/>
          </a:xfrm>
          <a:prstGeom prst="rect">
            <a:avLst/>
          </a:prstGeom>
        </p:spPr>
      </p:pic>
      <p:sp>
        <p:nvSpPr>
          <p:cNvPr id="15" name="Zaokrąglony prostokąt 14">
            <a:extLst>
              <a:ext uri="{FF2B5EF4-FFF2-40B4-BE49-F238E27FC236}">
                <a16:creationId xmlns:a16="http://schemas.microsoft.com/office/drawing/2014/main" id="{E172F493-36EF-294E-8BC5-4A0D14720603}"/>
              </a:ext>
            </a:extLst>
          </p:cNvPr>
          <p:cNvSpPr/>
          <p:nvPr userDrawn="1"/>
        </p:nvSpPr>
        <p:spPr>
          <a:xfrm>
            <a:off x="5146053" y="1484784"/>
            <a:ext cx="6461354" cy="3723822"/>
          </a:xfrm>
          <a:prstGeom prst="roundRect">
            <a:avLst>
              <a:gd name="adj" fmla="val 3595"/>
            </a:avLst>
          </a:prstGeom>
          <a:solidFill>
            <a:srgbClr val="1E1E1F"/>
          </a:solidFill>
          <a:ln w="38100">
            <a:solidFill>
              <a:srgbClr val="1E1E1F"/>
            </a:solidFill>
          </a:ln>
        </p:spPr>
        <p:txBody>
          <a:bodyPr vert="horz" lIns="0" tIns="45720" rIns="0" bIns="45720" rtlCol="0" anchor="ctr">
            <a:norm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2000" b="0" dirty="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6" name="Symbol zastępczy obrazu 16">
            <a:extLst>
              <a:ext uri="{FF2B5EF4-FFF2-40B4-BE49-F238E27FC236}">
                <a16:creationId xmlns:a16="http://schemas.microsoft.com/office/drawing/2014/main" id="{A7610A5A-7A6E-3C47-ACBF-F5B4812171E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242498" y="1582906"/>
            <a:ext cx="6268465" cy="3527577"/>
          </a:xfrm>
          <a:prstGeom prst="roundRect">
            <a:avLst>
              <a:gd name="adj" fmla="val 2234"/>
            </a:avLst>
          </a:prstGeom>
          <a:solidFill>
            <a:schemeClr val="tx2">
              <a:lumMod val="20000"/>
              <a:lumOff val="80000"/>
            </a:schemeClr>
          </a:solidFill>
          <a:ln w="38100">
            <a:noFill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228600" indent="-22860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r>
              <a:rPr lang="pl-PL" dirty="0"/>
              <a:t> 16:9</a:t>
            </a:r>
          </a:p>
        </p:txBody>
      </p:sp>
      <p:cxnSp>
        <p:nvCxnSpPr>
          <p:cNvPr id="12" name="Łącznik prosty 11">
            <a:extLst>
              <a:ext uri="{FF2B5EF4-FFF2-40B4-BE49-F238E27FC236}">
                <a16:creationId xmlns:a16="http://schemas.microsoft.com/office/drawing/2014/main" id="{CE123FF3-07C4-DA48-B5BE-489C65E4E887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ymbol zastępczy tekstu 24">
            <a:extLst>
              <a:ext uri="{FF2B5EF4-FFF2-40B4-BE49-F238E27FC236}">
                <a16:creationId xmlns:a16="http://schemas.microsoft.com/office/drawing/2014/main" id="{31878F10-DA4E-2444-A9F9-AE69DD91F09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40" y="2492896"/>
            <a:ext cx="3917948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828550848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Mokcup desk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FCA21E4B-539A-E246-A6C0-497C7C076079}"/>
              </a:ext>
            </a:extLst>
          </p:cNvPr>
          <p:cNvSpPr/>
          <p:nvPr userDrawn="1"/>
        </p:nvSpPr>
        <p:spPr>
          <a:xfrm flipH="1">
            <a:off x="7593011" y="0"/>
            <a:ext cx="4598987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3" y="332656"/>
            <a:ext cx="3913158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14" name="Obraz 13">
            <a:extLst>
              <a:ext uri="{FF2B5EF4-FFF2-40B4-BE49-F238E27FC236}">
                <a16:creationId xmlns:a16="http://schemas.microsoft.com/office/drawing/2014/main" id="{3B4170FA-6496-6545-AE52-2C4BC17EBA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7300"/>
          <a:stretch/>
        </p:blipFill>
        <p:spPr>
          <a:xfrm>
            <a:off x="2280731" y="5143928"/>
            <a:ext cx="12192000" cy="1556792"/>
          </a:xfrm>
          <a:prstGeom prst="rect">
            <a:avLst/>
          </a:prstGeom>
        </p:spPr>
      </p:pic>
      <p:sp>
        <p:nvSpPr>
          <p:cNvPr id="15" name="Zaokrąglony prostokąt 14">
            <a:extLst>
              <a:ext uri="{FF2B5EF4-FFF2-40B4-BE49-F238E27FC236}">
                <a16:creationId xmlns:a16="http://schemas.microsoft.com/office/drawing/2014/main" id="{E172F493-36EF-294E-8BC5-4A0D14720603}"/>
              </a:ext>
            </a:extLst>
          </p:cNvPr>
          <p:cNvSpPr/>
          <p:nvPr userDrawn="1"/>
        </p:nvSpPr>
        <p:spPr>
          <a:xfrm>
            <a:off x="5146053" y="1484784"/>
            <a:ext cx="6461354" cy="3723822"/>
          </a:xfrm>
          <a:prstGeom prst="roundRect">
            <a:avLst>
              <a:gd name="adj" fmla="val 3595"/>
            </a:avLst>
          </a:prstGeom>
          <a:solidFill>
            <a:srgbClr val="1E1E1F"/>
          </a:solidFill>
          <a:ln w="38100">
            <a:solidFill>
              <a:srgbClr val="1E1E1F"/>
            </a:solidFill>
          </a:ln>
        </p:spPr>
        <p:txBody>
          <a:bodyPr vert="horz" lIns="0" tIns="45720" rIns="0" bIns="45720" rtlCol="0" anchor="ctr">
            <a:norm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2000" b="0" dirty="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6" name="Symbol zastępczy obrazu 16">
            <a:extLst>
              <a:ext uri="{FF2B5EF4-FFF2-40B4-BE49-F238E27FC236}">
                <a16:creationId xmlns:a16="http://schemas.microsoft.com/office/drawing/2014/main" id="{A7610A5A-7A6E-3C47-ACBF-F5B4812171E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242498" y="1582906"/>
            <a:ext cx="6268465" cy="3527577"/>
          </a:xfrm>
          <a:prstGeom prst="roundRect">
            <a:avLst>
              <a:gd name="adj" fmla="val 2234"/>
            </a:avLst>
          </a:prstGeom>
          <a:solidFill>
            <a:schemeClr val="tx2">
              <a:lumMod val="20000"/>
              <a:lumOff val="80000"/>
            </a:schemeClr>
          </a:solidFill>
          <a:ln w="38100">
            <a:noFill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228600" indent="-22860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r>
              <a:rPr lang="pl-PL" dirty="0"/>
              <a:t> 16:9</a:t>
            </a:r>
          </a:p>
        </p:txBody>
      </p:sp>
      <p:cxnSp>
        <p:nvCxnSpPr>
          <p:cNvPr id="12" name="Łącznik prosty 11">
            <a:extLst>
              <a:ext uri="{FF2B5EF4-FFF2-40B4-BE49-F238E27FC236}">
                <a16:creationId xmlns:a16="http://schemas.microsoft.com/office/drawing/2014/main" id="{CE123FF3-07C4-DA48-B5BE-489C65E4E887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ymbol zastępczy tekstu 24">
            <a:extLst>
              <a:ext uri="{FF2B5EF4-FFF2-40B4-BE49-F238E27FC236}">
                <a16:creationId xmlns:a16="http://schemas.microsoft.com/office/drawing/2014/main" id="{31878F10-DA4E-2444-A9F9-AE69DD91F09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40" y="2492896"/>
            <a:ext cx="3917948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659313197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okcup hand mobile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FCA21E4B-539A-E246-A6C0-497C7C076079}"/>
              </a:ext>
            </a:extLst>
          </p:cNvPr>
          <p:cNvSpPr/>
          <p:nvPr userDrawn="1"/>
        </p:nvSpPr>
        <p:spPr>
          <a:xfrm flipH="1">
            <a:off x="7593012" y="0"/>
            <a:ext cx="4598987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3" y="332656"/>
            <a:ext cx="3221856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19" name="Obraz 18">
            <a:extLst>
              <a:ext uri="{FF2B5EF4-FFF2-40B4-BE49-F238E27FC236}">
                <a16:creationId xmlns:a16="http://schemas.microsoft.com/office/drawing/2014/main" id="{BF2B7C02-905F-8747-A163-ECC7E73C5B3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67144" y="2060848"/>
            <a:ext cx="4250722" cy="4797152"/>
          </a:xfrm>
          <a:prstGeom prst="rect">
            <a:avLst/>
          </a:prstGeom>
        </p:spPr>
      </p:pic>
      <p:sp>
        <p:nvSpPr>
          <p:cNvPr id="20" name="Symbol zastępczy obrazu 16">
            <a:extLst>
              <a:ext uri="{FF2B5EF4-FFF2-40B4-BE49-F238E27FC236}">
                <a16:creationId xmlns:a16="http://schemas.microsoft.com/office/drawing/2014/main" id="{6BDCFE69-3953-0942-8BCE-F97AEF02CF6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518097" y="2492897"/>
            <a:ext cx="4457628" cy="2088232"/>
          </a:xfrm>
          <a:prstGeom prst="roundRect">
            <a:avLst>
              <a:gd name="adj" fmla="val 11913"/>
            </a:avLst>
          </a:prstGeom>
          <a:solidFill>
            <a:schemeClr val="tx2">
              <a:lumMod val="20000"/>
              <a:lumOff val="80000"/>
            </a:schemeClr>
          </a:solidFill>
          <a:ln w="88900">
            <a:solidFill>
              <a:srgbClr val="1E1E1F"/>
            </a:solidFill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228600" indent="-22860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endParaRPr lang="pl-PL" dirty="0"/>
          </a:p>
        </p:txBody>
      </p:sp>
      <p:sp>
        <p:nvSpPr>
          <p:cNvPr id="8" name="Symbol zastępczy tekstu 24">
            <a:extLst>
              <a:ext uri="{FF2B5EF4-FFF2-40B4-BE49-F238E27FC236}">
                <a16:creationId xmlns:a16="http://schemas.microsoft.com/office/drawing/2014/main" id="{5263676B-9820-E240-990C-086932F128D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40" y="2492896"/>
            <a:ext cx="3225800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grpSp>
        <p:nvGrpSpPr>
          <p:cNvPr id="25" name="Grupa 24">
            <a:extLst>
              <a:ext uri="{FF2B5EF4-FFF2-40B4-BE49-F238E27FC236}">
                <a16:creationId xmlns:a16="http://schemas.microsoft.com/office/drawing/2014/main" id="{ADB0D2FF-D512-6447-A02B-0A54B8A234CE}"/>
              </a:ext>
            </a:extLst>
          </p:cNvPr>
          <p:cNvGrpSpPr/>
          <p:nvPr userDrawn="1"/>
        </p:nvGrpSpPr>
        <p:grpSpPr>
          <a:xfrm rot="16200000">
            <a:off x="10342450" y="154124"/>
            <a:ext cx="1999604" cy="1699496"/>
            <a:chOff x="9572138" y="165530"/>
            <a:chExt cx="2619861" cy="2226662"/>
          </a:xfrm>
        </p:grpSpPr>
        <p:sp>
          <p:nvSpPr>
            <p:cNvPr id="26" name="Owal 25">
              <a:extLst>
                <a:ext uri="{FF2B5EF4-FFF2-40B4-BE49-F238E27FC236}">
                  <a16:creationId xmlns:a16="http://schemas.microsoft.com/office/drawing/2014/main" id="{C3CB6939-88B1-F249-B2A4-44FCC808C353}"/>
                </a:ext>
              </a:extLst>
            </p:cNvPr>
            <p:cNvSpPr/>
            <p:nvPr userDrawn="1"/>
          </p:nvSpPr>
          <p:spPr>
            <a:xfrm>
              <a:off x="9720993" y="942841"/>
              <a:ext cx="129093" cy="1290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7" name="Dowolny kształt 26">
              <a:extLst>
                <a:ext uri="{FF2B5EF4-FFF2-40B4-BE49-F238E27FC236}">
                  <a16:creationId xmlns:a16="http://schemas.microsoft.com/office/drawing/2014/main" id="{33AA7A26-7FDA-8541-8876-81667391F94E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8" name="Dowolny kształt 27">
              <a:extLst>
                <a:ext uri="{FF2B5EF4-FFF2-40B4-BE49-F238E27FC236}">
                  <a16:creationId xmlns:a16="http://schemas.microsoft.com/office/drawing/2014/main" id="{43B8338F-C35D-B544-B8E9-1D05474FCF17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</p:spTree>
    <p:extLst>
      <p:ext uri="{BB962C8B-B14F-4D97-AF65-F5344CB8AC3E}">
        <p14:creationId xmlns:p14="http://schemas.microsoft.com/office/powerpoint/2010/main" val="2948620260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Mokcup hand mobile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FCA21E4B-539A-E246-A6C0-497C7C076079}"/>
              </a:ext>
            </a:extLst>
          </p:cNvPr>
          <p:cNvSpPr/>
          <p:nvPr userDrawn="1"/>
        </p:nvSpPr>
        <p:spPr>
          <a:xfrm flipH="1">
            <a:off x="7593012" y="0"/>
            <a:ext cx="4598987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3" y="332656"/>
            <a:ext cx="3221856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19" name="Obraz 18">
            <a:extLst>
              <a:ext uri="{FF2B5EF4-FFF2-40B4-BE49-F238E27FC236}">
                <a16:creationId xmlns:a16="http://schemas.microsoft.com/office/drawing/2014/main" id="{BF2B7C02-905F-8747-A163-ECC7E73C5B3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67144" y="2060848"/>
            <a:ext cx="4250722" cy="4797152"/>
          </a:xfrm>
          <a:prstGeom prst="rect">
            <a:avLst/>
          </a:prstGeom>
        </p:spPr>
      </p:pic>
      <p:sp>
        <p:nvSpPr>
          <p:cNvPr id="20" name="Symbol zastępczy obrazu 16">
            <a:extLst>
              <a:ext uri="{FF2B5EF4-FFF2-40B4-BE49-F238E27FC236}">
                <a16:creationId xmlns:a16="http://schemas.microsoft.com/office/drawing/2014/main" id="{6BDCFE69-3953-0942-8BCE-F97AEF02CF6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518097" y="2492897"/>
            <a:ext cx="4457628" cy="2088232"/>
          </a:xfrm>
          <a:prstGeom prst="roundRect">
            <a:avLst>
              <a:gd name="adj" fmla="val 11913"/>
            </a:avLst>
          </a:prstGeom>
          <a:solidFill>
            <a:schemeClr val="tx2">
              <a:lumMod val="20000"/>
              <a:lumOff val="80000"/>
            </a:schemeClr>
          </a:solidFill>
          <a:ln w="88900">
            <a:solidFill>
              <a:srgbClr val="1E1E1F"/>
            </a:solidFill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228600" indent="-22860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endParaRPr lang="pl-PL" dirty="0"/>
          </a:p>
        </p:txBody>
      </p:sp>
      <p:sp>
        <p:nvSpPr>
          <p:cNvPr id="8" name="Symbol zastępczy tekstu 24">
            <a:extLst>
              <a:ext uri="{FF2B5EF4-FFF2-40B4-BE49-F238E27FC236}">
                <a16:creationId xmlns:a16="http://schemas.microsoft.com/office/drawing/2014/main" id="{5263676B-9820-E240-990C-086932F128D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40" y="2492896"/>
            <a:ext cx="3225800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grpSp>
        <p:nvGrpSpPr>
          <p:cNvPr id="25" name="Grupa 24">
            <a:extLst>
              <a:ext uri="{FF2B5EF4-FFF2-40B4-BE49-F238E27FC236}">
                <a16:creationId xmlns:a16="http://schemas.microsoft.com/office/drawing/2014/main" id="{ADB0D2FF-D512-6447-A02B-0A54B8A234CE}"/>
              </a:ext>
            </a:extLst>
          </p:cNvPr>
          <p:cNvGrpSpPr/>
          <p:nvPr userDrawn="1"/>
        </p:nvGrpSpPr>
        <p:grpSpPr>
          <a:xfrm rot="16200000">
            <a:off x="10342450" y="154124"/>
            <a:ext cx="1999604" cy="1699496"/>
            <a:chOff x="9572138" y="165530"/>
            <a:chExt cx="2619861" cy="2226662"/>
          </a:xfrm>
        </p:grpSpPr>
        <p:sp>
          <p:nvSpPr>
            <p:cNvPr id="26" name="Owal 25">
              <a:extLst>
                <a:ext uri="{FF2B5EF4-FFF2-40B4-BE49-F238E27FC236}">
                  <a16:creationId xmlns:a16="http://schemas.microsoft.com/office/drawing/2014/main" id="{C3CB6939-88B1-F249-B2A4-44FCC808C353}"/>
                </a:ext>
              </a:extLst>
            </p:cNvPr>
            <p:cNvSpPr/>
            <p:nvPr userDrawn="1"/>
          </p:nvSpPr>
          <p:spPr>
            <a:xfrm>
              <a:off x="9720993" y="942841"/>
              <a:ext cx="129093" cy="1290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7" name="Dowolny kształt 26">
              <a:extLst>
                <a:ext uri="{FF2B5EF4-FFF2-40B4-BE49-F238E27FC236}">
                  <a16:creationId xmlns:a16="http://schemas.microsoft.com/office/drawing/2014/main" id="{33AA7A26-7FDA-8541-8876-81667391F94E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8" name="Dowolny kształt 27">
              <a:extLst>
                <a:ext uri="{FF2B5EF4-FFF2-40B4-BE49-F238E27FC236}">
                  <a16:creationId xmlns:a16="http://schemas.microsoft.com/office/drawing/2014/main" id="{43B8338F-C35D-B544-B8E9-1D05474FCF17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76000"/>
                    <a:lumOff val="24000"/>
                  </a:schemeClr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</p:spTree>
    <p:extLst>
      <p:ext uri="{BB962C8B-B14F-4D97-AF65-F5344CB8AC3E}">
        <p14:creationId xmlns:p14="http://schemas.microsoft.com/office/powerpoint/2010/main" val="1015449508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okcup hand tablet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rostokąt 21">
            <a:extLst>
              <a:ext uri="{FF2B5EF4-FFF2-40B4-BE49-F238E27FC236}">
                <a16:creationId xmlns:a16="http://schemas.microsoft.com/office/drawing/2014/main" id="{7DADA2D1-34D8-FF45-AD1D-47399EB65F8E}"/>
              </a:ext>
            </a:extLst>
          </p:cNvPr>
          <p:cNvSpPr/>
          <p:nvPr userDrawn="1"/>
        </p:nvSpPr>
        <p:spPr>
          <a:xfrm flipH="1">
            <a:off x="7593012" y="0"/>
            <a:ext cx="4598987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grpSp>
        <p:nvGrpSpPr>
          <p:cNvPr id="16" name="Grupa 15">
            <a:extLst>
              <a:ext uri="{FF2B5EF4-FFF2-40B4-BE49-F238E27FC236}">
                <a16:creationId xmlns:a16="http://schemas.microsoft.com/office/drawing/2014/main" id="{914FF9BA-0C87-9D47-BBE0-8E2341671901}"/>
              </a:ext>
            </a:extLst>
          </p:cNvPr>
          <p:cNvGrpSpPr/>
          <p:nvPr userDrawn="1"/>
        </p:nvGrpSpPr>
        <p:grpSpPr>
          <a:xfrm rot="16200000">
            <a:off x="10342450" y="154124"/>
            <a:ext cx="1999604" cy="1699496"/>
            <a:chOff x="9572138" y="165530"/>
            <a:chExt cx="2619861" cy="2226662"/>
          </a:xfrm>
        </p:grpSpPr>
        <p:sp>
          <p:nvSpPr>
            <p:cNvPr id="17" name="Owal 16">
              <a:extLst>
                <a:ext uri="{FF2B5EF4-FFF2-40B4-BE49-F238E27FC236}">
                  <a16:creationId xmlns:a16="http://schemas.microsoft.com/office/drawing/2014/main" id="{F76E3419-C8C4-3B40-96E4-05118715600B}"/>
                </a:ext>
              </a:extLst>
            </p:cNvPr>
            <p:cNvSpPr/>
            <p:nvPr userDrawn="1"/>
          </p:nvSpPr>
          <p:spPr>
            <a:xfrm>
              <a:off x="9720993" y="942841"/>
              <a:ext cx="129093" cy="1290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18" name="Dowolny kształt 17">
              <a:extLst>
                <a:ext uri="{FF2B5EF4-FFF2-40B4-BE49-F238E27FC236}">
                  <a16:creationId xmlns:a16="http://schemas.microsoft.com/office/drawing/2014/main" id="{365726C5-C3EE-5C4B-8502-99E83ECF5CF8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19" name="Dowolny kształt 18">
              <a:extLst>
                <a:ext uri="{FF2B5EF4-FFF2-40B4-BE49-F238E27FC236}">
                  <a16:creationId xmlns:a16="http://schemas.microsoft.com/office/drawing/2014/main" id="{183EE92D-8D5A-6A42-8B5E-A5CBE749B3F3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3" y="332656"/>
            <a:ext cx="3221856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48B2AC91-D726-4A44-B02C-B33F2CF37914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ymbol zastępczy tekstu 24">
            <a:extLst>
              <a:ext uri="{FF2B5EF4-FFF2-40B4-BE49-F238E27FC236}">
                <a16:creationId xmlns:a16="http://schemas.microsoft.com/office/drawing/2014/main" id="{C4F3B0B9-E873-F742-BEBE-F6F6CD5D767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40" y="2492896"/>
            <a:ext cx="3225800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31" name="Obraz 30">
            <a:extLst>
              <a:ext uri="{FF2B5EF4-FFF2-40B4-BE49-F238E27FC236}">
                <a16:creationId xmlns:a16="http://schemas.microsoft.com/office/drawing/2014/main" id="{C01362BE-6FAA-9D48-8B48-B7EE4B28F4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72927" y="791602"/>
            <a:ext cx="7772400" cy="6167230"/>
          </a:xfrm>
          <a:prstGeom prst="rect">
            <a:avLst/>
          </a:prstGeom>
        </p:spPr>
      </p:pic>
      <p:sp>
        <p:nvSpPr>
          <p:cNvPr id="32" name="Symbol zastępczy obrazu 16">
            <a:extLst>
              <a:ext uri="{FF2B5EF4-FFF2-40B4-BE49-F238E27FC236}">
                <a16:creationId xmlns:a16="http://schemas.microsoft.com/office/drawing/2014/main" id="{4B3CDCE8-364B-B24B-B7CD-6DAC6249A99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943872" y="1180992"/>
            <a:ext cx="5832648" cy="4380380"/>
          </a:xfrm>
          <a:prstGeom prst="roundRect">
            <a:avLst>
              <a:gd name="adj" fmla="val 774"/>
            </a:avLst>
          </a:prstGeom>
          <a:solidFill>
            <a:schemeClr val="tx2">
              <a:lumMod val="20000"/>
              <a:lumOff val="80000"/>
            </a:schemeClr>
          </a:solidFill>
          <a:ln w="301625">
            <a:noFill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228600" indent="-22860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383670850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Mokcup hand tablet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rostokąt 21">
            <a:extLst>
              <a:ext uri="{FF2B5EF4-FFF2-40B4-BE49-F238E27FC236}">
                <a16:creationId xmlns:a16="http://schemas.microsoft.com/office/drawing/2014/main" id="{7DADA2D1-34D8-FF45-AD1D-47399EB65F8E}"/>
              </a:ext>
            </a:extLst>
          </p:cNvPr>
          <p:cNvSpPr/>
          <p:nvPr userDrawn="1"/>
        </p:nvSpPr>
        <p:spPr>
          <a:xfrm flipH="1">
            <a:off x="7593012" y="0"/>
            <a:ext cx="4598987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3" y="332656"/>
            <a:ext cx="3221856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48B2AC91-D726-4A44-B02C-B33F2CF37914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ymbol zastępczy tekstu 24">
            <a:extLst>
              <a:ext uri="{FF2B5EF4-FFF2-40B4-BE49-F238E27FC236}">
                <a16:creationId xmlns:a16="http://schemas.microsoft.com/office/drawing/2014/main" id="{C4F3B0B9-E873-F742-BEBE-F6F6CD5D767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40" y="2492896"/>
            <a:ext cx="3225800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grpSp>
        <p:nvGrpSpPr>
          <p:cNvPr id="2" name="Grupa 1">
            <a:extLst>
              <a:ext uri="{FF2B5EF4-FFF2-40B4-BE49-F238E27FC236}">
                <a16:creationId xmlns:a16="http://schemas.microsoft.com/office/drawing/2014/main" id="{78C13B0D-0975-50BF-18E1-B3E841E3FB0E}"/>
              </a:ext>
            </a:extLst>
          </p:cNvPr>
          <p:cNvGrpSpPr/>
          <p:nvPr userDrawn="1"/>
        </p:nvGrpSpPr>
        <p:grpSpPr>
          <a:xfrm rot="16200000">
            <a:off x="10342450" y="154124"/>
            <a:ext cx="1999604" cy="1699496"/>
            <a:chOff x="9572138" y="165530"/>
            <a:chExt cx="2619861" cy="2226662"/>
          </a:xfrm>
        </p:grpSpPr>
        <p:sp>
          <p:nvSpPr>
            <p:cNvPr id="3" name="Owal 2">
              <a:extLst>
                <a:ext uri="{FF2B5EF4-FFF2-40B4-BE49-F238E27FC236}">
                  <a16:creationId xmlns:a16="http://schemas.microsoft.com/office/drawing/2014/main" id="{6BE85D71-E153-8D7D-8DF9-B79D04408809}"/>
                </a:ext>
              </a:extLst>
            </p:cNvPr>
            <p:cNvSpPr/>
            <p:nvPr userDrawn="1"/>
          </p:nvSpPr>
          <p:spPr>
            <a:xfrm>
              <a:off x="9720993" y="942841"/>
              <a:ext cx="129093" cy="1290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4" name="Dowolny kształt 3">
              <a:extLst>
                <a:ext uri="{FF2B5EF4-FFF2-40B4-BE49-F238E27FC236}">
                  <a16:creationId xmlns:a16="http://schemas.microsoft.com/office/drawing/2014/main" id="{DC603800-F77D-7485-2A6F-D460BA332359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5" name="Dowolny kształt 4">
              <a:extLst>
                <a:ext uri="{FF2B5EF4-FFF2-40B4-BE49-F238E27FC236}">
                  <a16:creationId xmlns:a16="http://schemas.microsoft.com/office/drawing/2014/main" id="{4F8063A3-5AA6-B460-2797-FFC3DDB8FAB7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76000"/>
                    <a:lumOff val="24000"/>
                  </a:schemeClr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  <p:pic>
        <p:nvPicPr>
          <p:cNvPr id="31" name="Obraz 30">
            <a:extLst>
              <a:ext uri="{FF2B5EF4-FFF2-40B4-BE49-F238E27FC236}">
                <a16:creationId xmlns:a16="http://schemas.microsoft.com/office/drawing/2014/main" id="{C01362BE-6FAA-9D48-8B48-B7EE4B28F4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72927" y="791602"/>
            <a:ext cx="7772400" cy="6167230"/>
          </a:xfrm>
          <a:prstGeom prst="rect">
            <a:avLst/>
          </a:prstGeom>
        </p:spPr>
      </p:pic>
      <p:sp>
        <p:nvSpPr>
          <p:cNvPr id="32" name="Symbol zastępczy obrazu 16">
            <a:extLst>
              <a:ext uri="{FF2B5EF4-FFF2-40B4-BE49-F238E27FC236}">
                <a16:creationId xmlns:a16="http://schemas.microsoft.com/office/drawing/2014/main" id="{4B3CDCE8-364B-B24B-B7CD-6DAC6249A99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943872" y="1180992"/>
            <a:ext cx="5832648" cy="4380380"/>
          </a:xfrm>
          <a:prstGeom prst="roundRect">
            <a:avLst>
              <a:gd name="adj" fmla="val 774"/>
            </a:avLst>
          </a:prstGeom>
          <a:solidFill>
            <a:schemeClr val="tx2">
              <a:lumMod val="20000"/>
              <a:lumOff val="80000"/>
            </a:schemeClr>
          </a:solidFill>
          <a:ln w="301625">
            <a:noFill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228600" indent="-22860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255248015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okcup full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Zaokrąglony prostokąt 14">
            <a:extLst>
              <a:ext uri="{FF2B5EF4-FFF2-40B4-BE49-F238E27FC236}">
                <a16:creationId xmlns:a16="http://schemas.microsoft.com/office/drawing/2014/main" id="{D9553AAC-3EFE-5A4B-A01C-4D5CE4D2EBCC}"/>
              </a:ext>
            </a:extLst>
          </p:cNvPr>
          <p:cNvSpPr/>
          <p:nvPr userDrawn="1"/>
        </p:nvSpPr>
        <p:spPr>
          <a:xfrm>
            <a:off x="1949451" y="1674694"/>
            <a:ext cx="8293099" cy="4778642"/>
          </a:xfrm>
          <a:prstGeom prst="roundRect">
            <a:avLst>
              <a:gd name="adj" fmla="val 3595"/>
            </a:avLst>
          </a:prstGeom>
          <a:solidFill>
            <a:srgbClr val="1E1E1F"/>
          </a:solidFill>
          <a:ln w="38100">
            <a:solidFill>
              <a:srgbClr val="1E1E1F"/>
            </a:solidFill>
          </a:ln>
        </p:spPr>
        <p:txBody>
          <a:bodyPr vert="horz" lIns="0" tIns="45720" rIns="0" bIns="45720" rtlCol="0" anchor="ctr">
            <a:norm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2000" b="0" dirty="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6" name="Symbol zastępczy obrazu 16">
            <a:extLst>
              <a:ext uri="{FF2B5EF4-FFF2-40B4-BE49-F238E27FC236}">
                <a16:creationId xmlns:a16="http://schemas.microsoft.com/office/drawing/2014/main" id="{A8DE3F87-A363-174F-B017-708AE7220E25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067387" y="1796914"/>
            <a:ext cx="8057227" cy="4534202"/>
          </a:xfrm>
          <a:prstGeom prst="roundRect">
            <a:avLst>
              <a:gd name="adj" fmla="val 2234"/>
            </a:avLst>
          </a:prstGeom>
          <a:solidFill>
            <a:schemeClr val="tx2">
              <a:lumMod val="20000"/>
              <a:lumOff val="80000"/>
            </a:schemeClr>
          </a:solidFill>
          <a:ln w="38100">
            <a:noFill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228600" indent="-22860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r>
              <a:rPr lang="pl-PL" dirty="0"/>
              <a:t> 16:9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1882303-C680-4F5D-B0A8-6AF8C6DA20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10829924" cy="112498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253554323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25.09.2024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60C15C8-E7C2-2947-964A-78AEBFC027D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1039" y="1484784"/>
            <a:ext cx="10829924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3706815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cing [2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Zaokrąglony prostokąt 64">
            <a:extLst>
              <a:ext uri="{FF2B5EF4-FFF2-40B4-BE49-F238E27FC236}">
                <a16:creationId xmlns:a16="http://schemas.microsoft.com/office/drawing/2014/main" id="{D597DD71-37DF-2444-B4C3-F4A5286D8060}"/>
              </a:ext>
            </a:extLst>
          </p:cNvPr>
          <p:cNvSpPr/>
          <p:nvPr userDrawn="1"/>
        </p:nvSpPr>
        <p:spPr>
          <a:xfrm>
            <a:off x="5511647" y="1652092"/>
            <a:ext cx="4608514" cy="4297188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EEEFFC"/>
              </a:gs>
              <a:gs pos="100000">
                <a:srgbClr val="DEE2F8"/>
              </a:gs>
            </a:gsLst>
            <a:lin ang="8100000" scaled="1"/>
            <a:tileRect/>
          </a:gra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71" name="Dowolny kształt 70">
            <a:extLst>
              <a:ext uri="{FF2B5EF4-FFF2-40B4-BE49-F238E27FC236}">
                <a16:creationId xmlns:a16="http://schemas.microsoft.com/office/drawing/2014/main" id="{0E6F1874-1DF0-E545-B96F-3C91C07DA556}"/>
              </a:ext>
            </a:extLst>
          </p:cNvPr>
          <p:cNvSpPr/>
          <p:nvPr userDrawn="1"/>
        </p:nvSpPr>
        <p:spPr>
          <a:xfrm>
            <a:off x="5516706" y="1652092"/>
            <a:ext cx="4602563" cy="1045686"/>
          </a:xfrm>
          <a:custGeom>
            <a:avLst/>
            <a:gdLst>
              <a:gd name="connsiteX0" fmla="*/ 0 w 3912891"/>
              <a:gd name="connsiteY0" fmla="*/ 0 h 1045686"/>
              <a:gd name="connsiteX1" fmla="*/ 3912891 w 3912891"/>
              <a:gd name="connsiteY1" fmla="*/ 0 h 1045686"/>
              <a:gd name="connsiteX2" fmla="*/ 3912891 w 3912891"/>
              <a:gd name="connsiteY2" fmla="*/ 911289 h 1045686"/>
              <a:gd name="connsiteX3" fmla="*/ 2189816 w 3912891"/>
              <a:gd name="connsiteY3" fmla="*/ 911289 h 1045686"/>
              <a:gd name="connsiteX4" fmla="*/ 1953918 w 3912891"/>
              <a:gd name="connsiteY4" fmla="*/ 1045686 h 1045686"/>
              <a:gd name="connsiteX5" fmla="*/ 1718020 w 3912891"/>
              <a:gd name="connsiteY5" fmla="*/ 911289 h 1045686"/>
              <a:gd name="connsiteX6" fmla="*/ 0 w 3912891"/>
              <a:gd name="connsiteY6" fmla="*/ 911289 h 1045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12891" h="1045686">
                <a:moveTo>
                  <a:pt x="0" y="0"/>
                </a:moveTo>
                <a:lnTo>
                  <a:pt x="3912891" y="0"/>
                </a:lnTo>
                <a:lnTo>
                  <a:pt x="3912891" y="911289"/>
                </a:lnTo>
                <a:lnTo>
                  <a:pt x="2189816" y="911289"/>
                </a:lnTo>
                <a:lnTo>
                  <a:pt x="1953918" y="1045686"/>
                </a:lnTo>
                <a:lnTo>
                  <a:pt x="1718020" y="911289"/>
                </a:lnTo>
                <a:lnTo>
                  <a:pt x="0" y="911289"/>
                </a:lnTo>
                <a:close/>
              </a:path>
            </a:pathLst>
          </a:custGeom>
          <a:solidFill>
            <a:schemeClr val="tx2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6" name="Zaokrąglony prostokąt 25">
            <a:extLst>
              <a:ext uri="{FF2B5EF4-FFF2-40B4-BE49-F238E27FC236}">
                <a16:creationId xmlns:a16="http://schemas.microsoft.com/office/drawing/2014/main" id="{C9EC1060-8413-F04B-AAB3-713BEA83EE01}"/>
              </a:ext>
            </a:extLst>
          </p:cNvPr>
          <p:cNvSpPr/>
          <p:nvPr userDrawn="1"/>
        </p:nvSpPr>
        <p:spPr>
          <a:xfrm>
            <a:off x="2064548" y="1905645"/>
            <a:ext cx="3235914" cy="369012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8" name="Dowolny kształt 37">
            <a:extLst>
              <a:ext uri="{FF2B5EF4-FFF2-40B4-BE49-F238E27FC236}">
                <a16:creationId xmlns:a16="http://schemas.microsoft.com/office/drawing/2014/main" id="{A4C7896F-33D0-CD49-A0F3-C990E12B812C}"/>
              </a:ext>
            </a:extLst>
          </p:cNvPr>
          <p:cNvSpPr/>
          <p:nvPr userDrawn="1"/>
        </p:nvSpPr>
        <p:spPr>
          <a:xfrm rot="10800000">
            <a:off x="2069606" y="1905645"/>
            <a:ext cx="3225800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25.09.2024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7" name="Symbol zastępczy tekstu 27">
            <a:extLst>
              <a:ext uri="{FF2B5EF4-FFF2-40B4-BE49-F238E27FC236}">
                <a16:creationId xmlns:a16="http://schemas.microsoft.com/office/drawing/2014/main" id="{E7127F0F-8EE0-F947-8C57-62499D1777C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261768" y="3731995"/>
            <a:ext cx="2841478" cy="1642744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11D5AB90-C5AB-7244-B6A8-F2B96AA9105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261767" y="2060849"/>
            <a:ext cx="2841478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67" name="Symbol zastępczy tekstu 27">
            <a:extLst>
              <a:ext uri="{FF2B5EF4-FFF2-40B4-BE49-F238E27FC236}">
                <a16:creationId xmlns:a16="http://schemas.microsoft.com/office/drawing/2014/main" id="{8D98D8AE-A5A2-7543-80D7-A99A351E443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049885" y="3711911"/>
            <a:ext cx="3342307" cy="2004461"/>
          </a:xfrm>
        </p:spPr>
        <p:txBody>
          <a:bodyPr vert="horz" lIns="0" tIns="45720" rIns="0" bIns="45720" rtlCol="0"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marL="228600" lvl="0" indent="-228600" algn="ctr"/>
            <a:endParaRPr lang="pl-PL" dirty="0"/>
          </a:p>
        </p:txBody>
      </p:sp>
      <p:sp>
        <p:nvSpPr>
          <p:cNvPr id="69" name="Symbol zastępczy tekstu 27">
            <a:extLst>
              <a:ext uri="{FF2B5EF4-FFF2-40B4-BE49-F238E27FC236}">
                <a16:creationId xmlns:a16="http://schemas.microsoft.com/office/drawing/2014/main" id="{A08D3A45-C1A9-6D49-B782-B511AFBBAB7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49884" y="1807298"/>
            <a:ext cx="3342307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0" name="Symbol zastępczy tekstu 3">
            <a:extLst>
              <a:ext uri="{FF2B5EF4-FFF2-40B4-BE49-F238E27FC236}">
                <a16:creationId xmlns:a16="http://schemas.microsoft.com/office/drawing/2014/main" id="{71BCB501-2178-014B-BD73-3FFE18E2E4D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261768" y="3126272"/>
            <a:ext cx="2841477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  <p:sp>
        <p:nvSpPr>
          <p:cNvPr id="41" name="Symbol zastępczy tekstu 3">
            <a:extLst>
              <a:ext uri="{FF2B5EF4-FFF2-40B4-BE49-F238E27FC236}">
                <a16:creationId xmlns:a16="http://schemas.microsoft.com/office/drawing/2014/main" id="{899D2BE6-A67D-D348-A587-48EB016C92D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044827" y="3128844"/>
            <a:ext cx="3342306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</p:spTree>
    <p:extLst>
      <p:ext uri="{BB962C8B-B14F-4D97-AF65-F5344CB8AC3E}">
        <p14:creationId xmlns:p14="http://schemas.microsoft.com/office/powerpoint/2010/main" val="1926520603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ricing [2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Zaokrąglony prostokąt 64">
            <a:extLst>
              <a:ext uri="{FF2B5EF4-FFF2-40B4-BE49-F238E27FC236}">
                <a16:creationId xmlns:a16="http://schemas.microsoft.com/office/drawing/2014/main" id="{D597DD71-37DF-2444-B4C3-F4A5286D8060}"/>
              </a:ext>
            </a:extLst>
          </p:cNvPr>
          <p:cNvSpPr/>
          <p:nvPr userDrawn="1"/>
        </p:nvSpPr>
        <p:spPr>
          <a:xfrm>
            <a:off x="5511647" y="1652092"/>
            <a:ext cx="4608514" cy="4297188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EEEFFC"/>
              </a:gs>
              <a:gs pos="100000">
                <a:srgbClr val="DEE2F8"/>
              </a:gs>
            </a:gsLst>
            <a:lin ang="8100000" scaled="1"/>
            <a:tileRect/>
          </a:gra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71" name="Dowolny kształt 70">
            <a:extLst>
              <a:ext uri="{FF2B5EF4-FFF2-40B4-BE49-F238E27FC236}">
                <a16:creationId xmlns:a16="http://schemas.microsoft.com/office/drawing/2014/main" id="{0E6F1874-1DF0-E545-B96F-3C91C07DA556}"/>
              </a:ext>
            </a:extLst>
          </p:cNvPr>
          <p:cNvSpPr/>
          <p:nvPr userDrawn="1"/>
        </p:nvSpPr>
        <p:spPr>
          <a:xfrm>
            <a:off x="5516706" y="1652092"/>
            <a:ext cx="4602563" cy="1045686"/>
          </a:xfrm>
          <a:custGeom>
            <a:avLst/>
            <a:gdLst>
              <a:gd name="connsiteX0" fmla="*/ 0 w 3912891"/>
              <a:gd name="connsiteY0" fmla="*/ 0 h 1045686"/>
              <a:gd name="connsiteX1" fmla="*/ 3912891 w 3912891"/>
              <a:gd name="connsiteY1" fmla="*/ 0 h 1045686"/>
              <a:gd name="connsiteX2" fmla="*/ 3912891 w 3912891"/>
              <a:gd name="connsiteY2" fmla="*/ 911289 h 1045686"/>
              <a:gd name="connsiteX3" fmla="*/ 2189816 w 3912891"/>
              <a:gd name="connsiteY3" fmla="*/ 911289 h 1045686"/>
              <a:gd name="connsiteX4" fmla="*/ 1953918 w 3912891"/>
              <a:gd name="connsiteY4" fmla="*/ 1045686 h 1045686"/>
              <a:gd name="connsiteX5" fmla="*/ 1718020 w 3912891"/>
              <a:gd name="connsiteY5" fmla="*/ 911289 h 1045686"/>
              <a:gd name="connsiteX6" fmla="*/ 0 w 3912891"/>
              <a:gd name="connsiteY6" fmla="*/ 911289 h 1045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12891" h="1045686">
                <a:moveTo>
                  <a:pt x="0" y="0"/>
                </a:moveTo>
                <a:lnTo>
                  <a:pt x="3912891" y="0"/>
                </a:lnTo>
                <a:lnTo>
                  <a:pt x="3912891" y="911289"/>
                </a:lnTo>
                <a:lnTo>
                  <a:pt x="2189816" y="911289"/>
                </a:lnTo>
                <a:lnTo>
                  <a:pt x="1953918" y="1045686"/>
                </a:lnTo>
                <a:lnTo>
                  <a:pt x="1718020" y="911289"/>
                </a:lnTo>
                <a:lnTo>
                  <a:pt x="0" y="911289"/>
                </a:lnTo>
                <a:close/>
              </a:path>
            </a:pathLst>
          </a:custGeom>
          <a:solidFill>
            <a:schemeClr val="accent2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6" name="Zaokrąglony prostokąt 25">
            <a:extLst>
              <a:ext uri="{FF2B5EF4-FFF2-40B4-BE49-F238E27FC236}">
                <a16:creationId xmlns:a16="http://schemas.microsoft.com/office/drawing/2014/main" id="{C9EC1060-8413-F04B-AAB3-713BEA83EE01}"/>
              </a:ext>
            </a:extLst>
          </p:cNvPr>
          <p:cNvSpPr/>
          <p:nvPr userDrawn="1"/>
        </p:nvSpPr>
        <p:spPr>
          <a:xfrm>
            <a:off x="2064548" y="1905645"/>
            <a:ext cx="3235914" cy="369012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8" name="Dowolny kształt 37">
            <a:extLst>
              <a:ext uri="{FF2B5EF4-FFF2-40B4-BE49-F238E27FC236}">
                <a16:creationId xmlns:a16="http://schemas.microsoft.com/office/drawing/2014/main" id="{A4C7896F-33D0-CD49-A0F3-C990E12B812C}"/>
              </a:ext>
            </a:extLst>
          </p:cNvPr>
          <p:cNvSpPr/>
          <p:nvPr userDrawn="1"/>
        </p:nvSpPr>
        <p:spPr>
          <a:xfrm rot="10800000">
            <a:off x="2069606" y="1905645"/>
            <a:ext cx="3225800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25.09.2024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7" name="Symbol zastępczy tekstu 27">
            <a:extLst>
              <a:ext uri="{FF2B5EF4-FFF2-40B4-BE49-F238E27FC236}">
                <a16:creationId xmlns:a16="http://schemas.microsoft.com/office/drawing/2014/main" id="{E7127F0F-8EE0-F947-8C57-62499D1777C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261768" y="3731995"/>
            <a:ext cx="2841478" cy="1642744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11D5AB90-C5AB-7244-B6A8-F2B96AA9105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261767" y="2060849"/>
            <a:ext cx="2841478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67" name="Symbol zastępczy tekstu 27">
            <a:extLst>
              <a:ext uri="{FF2B5EF4-FFF2-40B4-BE49-F238E27FC236}">
                <a16:creationId xmlns:a16="http://schemas.microsoft.com/office/drawing/2014/main" id="{8D98D8AE-A5A2-7543-80D7-A99A351E443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049885" y="3711911"/>
            <a:ext cx="3342307" cy="2004461"/>
          </a:xfrm>
        </p:spPr>
        <p:txBody>
          <a:bodyPr vert="horz" lIns="0" tIns="45720" rIns="0" bIns="45720" rtlCol="0"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marL="228600" lvl="0" indent="-228600" algn="ctr"/>
            <a:endParaRPr lang="pl-PL" dirty="0"/>
          </a:p>
        </p:txBody>
      </p:sp>
      <p:sp>
        <p:nvSpPr>
          <p:cNvPr id="69" name="Symbol zastępczy tekstu 27">
            <a:extLst>
              <a:ext uri="{FF2B5EF4-FFF2-40B4-BE49-F238E27FC236}">
                <a16:creationId xmlns:a16="http://schemas.microsoft.com/office/drawing/2014/main" id="{A08D3A45-C1A9-6D49-B782-B511AFBBAB7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49884" y="1807298"/>
            <a:ext cx="3342307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0" name="Symbol zastępczy tekstu 3">
            <a:extLst>
              <a:ext uri="{FF2B5EF4-FFF2-40B4-BE49-F238E27FC236}">
                <a16:creationId xmlns:a16="http://schemas.microsoft.com/office/drawing/2014/main" id="{71BCB501-2178-014B-BD73-3FFE18E2E4D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261768" y="3126272"/>
            <a:ext cx="2841477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  <p:sp>
        <p:nvSpPr>
          <p:cNvPr id="41" name="Symbol zastępczy tekstu 3">
            <a:extLst>
              <a:ext uri="{FF2B5EF4-FFF2-40B4-BE49-F238E27FC236}">
                <a16:creationId xmlns:a16="http://schemas.microsoft.com/office/drawing/2014/main" id="{899D2BE6-A67D-D348-A587-48EB016C92D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044827" y="3128844"/>
            <a:ext cx="3342306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</p:spTree>
    <p:extLst>
      <p:ext uri="{BB962C8B-B14F-4D97-AF65-F5344CB8AC3E}">
        <p14:creationId xmlns:p14="http://schemas.microsoft.com/office/powerpoint/2010/main" val="34332432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25.09.2024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cxnSp>
        <p:nvCxnSpPr>
          <p:cNvPr id="6" name="Łącznik prosty 5">
            <a:extLst>
              <a:ext uri="{FF2B5EF4-FFF2-40B4-BE49-F238E27FC236}">
                <a16:creationId xmlns:a16="http://schemas.microsoft.com/office/drawing/2014/main" id="{F2CD0853-6B39-4D2D-B5C0-794B753D2D23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1868679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cing [3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Zaokrąglony prostokąt 64">
            <a:extLst>
              <a:ext uri="{FF2B5EF4-FFF2-40B4-BE49-F238E27FC236}">
                <a16:creationId xmlns:a16="http://schemas.microsoft.com/office/drawing/2014/main" id="{D597DD71-37DF-2444-B4C3-F4A5286D8060}"/>
              </a:ext>
            </a:extLst>
          </p:cNvPr>
          <p:cNvSpPr/>
          <p:nvPr userDrawn="1"/>
        </p:nvSpPr>
        <p:spPr>
          <a:xfrm>
            <a:off x="4137024" y="1652092"/>
            <a:ext cx="3917950" cy="4297188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EEEFFC"/>
              </a:gs>
              <a:gs pos="100000">
                <a:srgbClr val="DEE2F8"/>
              </a:gs>
            </a:gsLst>
            <a:lin ang="8100000" scaled="1"/>
            <a:tileRect/>
          </a:gra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71" name="Dowolny kształt 70">
            <a:extLst>
              <a:ext uri="{FF2B5EF4-FFF2-40B4-BE49-F238E27FC236}">
                <a16:creationId xmlns:a16="http://schemas.microsoft.com/office/drawing/2014/main" id="{0E6F1874-1DF0-E545-B96F-3C91C07DA556}"/>
              </a:ext>
            </a:extLst>
          </p:cNvPr>
          <p:cNvSpPr/>
          <p:nvPr userDrawn="1"/>
        </p:nvSpPr>
        <p:spPr>
          <a:xfrm>
            <a:off x="4142083" y="1652092"/>
            <a:ext cx="3912891" cy="1045686"/>
          </a:xfrm>
          <a:custGeom>
            <a:avLst/>
            <a:gdLst>
              <a:gd name="connsiteX0" fmla="*/ 0 w 3912891"/>
              <a:gd name="connsiteY0" fmla="*/ 0 h 1045686"/>
              <a:gd name="connsiteX1" fmla="*/ 3912891 w 3912891"/>
              <a:gd name="connsiteY1" fmla="*/ 0 h 1045686"/>
              <a:gd name="connsiteX2" fmla="*/ 3912891 w 3912891"/>
              <a:gd name="connsiteY2" fmla="*/ 911289 h 1045686"/>
              <a:gd name="connsiteX3" fmla="*/ 2189816 w 3912891"/>
              <a:gd name="connsiteY3" fmla="*/ 911289 h 1045686"/>
              <a:gd name="connsiteX4" fmla="*/ 1953918 w 3912891"/>
              <a:gd name="connsiteY4" fmla="*/ 1045686 h 1045686"/>
              <a:gd name="connsiteX5" fmla="*/ 1718020 w 3912891"/>
              <a:gd name="connsiteY5" fmla="*/ 911289 h 1045686"/>
              <a:gd name="connsiteX6" fmla="*/ 0 w 3912891"/>
              <a:gd name="connsiteY6" fmla="*/ 911289 h 1045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12891" h="1045686">
                <a:moveTo>
                  <a:pt x="0" y="0"/>
                </a:moveTo>
                <a:lnTo>
                  <a:pt x="3912891" y="0"/>
                </a:lnTo>
                <a:lnTo>
                  <a:pt x="3912891" y="911289"/>
                </a:lnTo>
                <a:lnTo>
                  <a:pt x="2189816" y="911289"/>
                </a:lnTo>
                <a:lnTo>
                  <a:pt x="1953918" y="1045686"/>
                </a:lnTo>
                <a:lnTo>
                  <a:pt x="1718020" y="911289"/>
                </a:lnTo>
                <a:lnTo>
                  <a:pt x="0" y="911289"/>
                </a:lnTo>
                <a:close/>
              </a:path>
            </a:pathLst>
          </a:custGeom>
          <a:solidFill>
            <a:schemeClr val="tx2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6" name="Zaokrąglony prostokąt 25">
            <a:extLst>
              <a:ext uri="{FF2B5EF4-FFF2-40B4-BE49-F238E27FC236}">
                <a16:creationId xmlns:a16="http://schemas.microsoft.com/office/drawing/2014/main" id="{C9EC1060-8413-F04B-AAB3-713BEA83EE01}"/>
              </a:ext>
            </a:extLst>
          </p:cNvPr>
          <p:cNvSpPr/>
          <p:nvPr userDrawn="1"/>
        </p:nvSpPr>
        <p:spPr>
          <a:xfrm>
            <a:off x="681038" y="1905645"/>
            <a:ext cx="3235914" cy="369012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8" name="Dowolny kształt 37">
            <a:extLst>
              <a:ext uri="{FF2B5EF4-FFF2-40B4-BE49-F238E27FC236}">
                <a16:creationId xmlns:a16="http://schemas.microsoft.com/office/drawing/2014/main" id="{A4C7896F-33D0-CD49-A0F3-C990E12B812C}"/>
              </a:ext>
            </a:extLst>
          </p:cNvPr>
          <p:cNvSpPr/>
          <p:nvPr userDrawn="1"/>
        </p:nvSpPr>
        <p:spPr>
          <a:xfrm rot="10800000">
            <a:off x="686096" y="1905645"/>
            <a:ext cx="3225800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25.09.2024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7" name="Symbol zastępczy tekstu 27">
            <a:extLst>
              <a:ext uri="{FF2B5EF4-FFF2-40B4-BE49-F238E27FC236}">
                <a16:creationId xmlns:a16="http://schemas.microsoft.com/office/drawing/2014/main" id="{E7127F0F-8EE0-F947-8C57-62499D1777C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78258" y="3731995"/>
            <a:ext cx="2841478" cy="1642744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11D5AB90-C5AB-7244-B6A8-F2B96AA9105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78257" y="2060849"/>
            <a:ext cx="2841478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59" name="Zaokrąglony prostokąt 58">
            <a:extLst>
              <a:ext uri="{FF2B5EF4-FFF2-40B4-BE49-F238E27FC236}">
                <a16:creationId xmlns:a16="http://schemas.microsoft.com/office/drawing/2014/main" id="{FBD50BEE-9794-4944-8948-1695BF98D89F}"/>
              </a:ext>
            </a:extLst>
          </p:cNvPr>
          <p:cNvSpPr/>
          <p:nvPr userDrawn="1"/>
        </p:nvSpPr>
        <p:spPr>
          <a:xfrm>
            <a:off x="8280105" y="1904122"/>
            <a:ext cx="3230858" cy="369012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60" name="Dowolny kształt 59">
            <a:extLst>
              <a:ext uri="{FF2B5EF4-FFF2-40B4-BE49-F238E27FC236}">
                <a16:creationId xmlns:a16="http://schemas.microsoft.com/office/drawing/2014/main" id="{D9A6AE35-0B3E-E944-B340-D1F511D24AE8}"/>
              </a:ext>
            </a:extLst>
          </p:cNvPr>
          <p:cNvSpPr/>
          <p:nvPr userDrawn="1"/>
        </p:nvSpPr>
        <p:spPr>
          <a:xfrm rot="10800000">
            <a:off x="8285163" y="1904122"/>
            <a:ext cx="3225800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61" name="Symbol zastępczy tekstu 27">
            <a:extLst>
              <a:ext uri="{FF2B5EF4-FFF2-40B4-BE49-F238E27FC236}">
                <a16:creationId xmlns:a16="http://schemas.microsoft.com/office/drawing/2014/main" id="{4A4D6A58-EFAA-4643-83D7-03A094E8F70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77325" y="3730472"/>
            <a:ext cx="2841478" cy="1642744"/>
          </a:xfrm>
        </p:spPr>
        <p:txBody>
          <a:bodyPr vert="horz" lIns="0" tIns="45720" rIns="0" bIns="45720" rtlCol="0"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marL="228600" lvl="0" indent="-228600" algn="ctr"/>
            <a:endParaRPr lang="pl-PL" dirty="0"/>
          </a:p>
        </p:txBody>
      </p:sp>
      <p:sp>
        <p:nvSpPr>
          <p:cNvPr id="63" name="Symbol zastępczy tekstu 27">
            <a:extLst>
              <a:ext uri="{FF2B5EF4-FFF2-40B4-BE49-F238E27FC236}">
                <a16:creationId xmlns:a16="http://schemas.microsoft.com/office/drawing/2014/main" id="{85039359-F92B-7E4A-8036-FE52E3C2CB0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477324" y="2059326"/>
            <a:ext cx="2841478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67" name="Symbol zastępczy tekstu 27">
            <a:extLst>
              <a:ext uri="{FF2B5EF4-FFF2-40B4-BE49-F238E27FC236}">
                <a16:creationId xmlns:a16="http://schemas.microsoft.com/office/drawing/2014/main" id="{8D98D8AE-A5A2-7543-80D7-A99A351E443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675263" y="3711911"/>
            <a:ext cx="2841478" cy="2004461"/>
          </a:xfrm>
        </p:spPr>
        <p:txBody>
          <a:bodyPr vert="horz" lIns="0" tIns="45720" rIns="0" bIns="45720" rtlCol="0"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marL="228600" lvl="0" indent="-228600" algn="ctr"/>
            <a:endParaRPr lang="pl-PL" dirty="0"/>
          </a:p>
        </p:txBody>
      </p:sp>
      <p:sp>
        <p:nvSpPr>
          <p:cNvPr id="69" name="Symbol zastępczy tekstu 27">
            <a:extLst>
              <a:ext uri="{FF2B5EF4-FFF2-40B4-BE49-F238E27FC236}">
                <a16:creationId xmlns:a16="http://schemas.microsoft.com/office/drawing/2014/main" id="{A08D3A45-C1A9-6D49-B782-B511AFBBAB7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675262" y="1807298"/>
            <a:ext cx="2841478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0" name="Symbol zastępczy tekstu 3">
            <a:extLst>
              <a:ext uri="{FF2B5EF4-FFF2-40B4-BE49-F238E27FC236}">
                <a16:creationId xmlns:a16="http://schemas.microsoft.com/office/drawing/2014/main" id="{71BCB501-2178-014B-BD73-3FFE18E2E4D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78258" y="3126272"/>
            <a:ext cx="2841477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  <p:sp>
        <p:nvSpPr>
          <p:cNvPr id="41" name="Symbol zastępczy tekstu 3">
            <a:extLst>
              <a:ext uri="{FF2B5EF4-FFF2-40B4-BE49-F238E27FC236}">
                <a16:creationId xmlns:a16="http://schemas.microsoft.com/office/drawing/2014/main" id="{899D2BE6-A67D-D348-A587-48EB016C92D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670204" y="3128844"/>
            <a:ext cx="2841477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  <p:sp>
        <p:nvSpPr>
          <p:cNvPr id="43" name="Symbol zastępczy tekstu 3">
            <a:extLst>
              <a:ext uri="{FF2B5EF4-FFF2-40B4-BE49-F238E27FC236}">
                <a16:creationId xmlns:a16="http://schemas.microsoft.com/office/drawing/2014/main" id="{8E9A3600-7FF1-5D40-88D3-C71B1751B56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480204" y="3128844"/>
            <a:ext cx="2841477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</p:spTree>
    <p:extLst>
      <p:ext uri="{BB962C8B-B14F-4D97-AF65-F5344CB8AC3E}">
        <p14:creationId xmlns:p14="http://schemas.microsoft.com/office/powerpoint/2010/main" val="3350359771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ricing [3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Zaokrąglony prostokąt 64">
            <a:extLst>
              <a:ext uri="{FF2B5EF4-FFF2-40B4-BE49-F238E27FC236}">
                <a16:creationId xmlns:a16="http://schemas.microsoft.com/office/drawing/2014/main" id="{D597DD71-37DF-2444-B4C3-F4A5286D8060}"/>
              </a:ext>
            </a:extLst>
          </p:cNvPr>
          <p:cNvSpPr/>
          <p:nvPr userDrawn="1"/>
        </p:nvSpPr>
        <p:spPr>
          <a:xfrm>
            <a:off x="4137024" y="1652092"/>
            <a:ext cx="3917950" cy="4297188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EEEFFC"/>
              </a:gs>
              <a:gs pos="100000">
                <a:srgbClr val="DEE2F8"/>
              </a:gs>
            </a:gsLst>
            <a:lin ang="8100000" scaled="1"/>
            <a:tileRect/>
          </a:gra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71" name="Dowolny kształt 70">
            <a:extLst>
              <a:ext uri="{FF2B5EF4-FFF2-40B4-BE49-F238E27FC236}">
                <a16:creationId xmlns:a16="http://schemas.microsoft.com/office/drawing/2014/main" id="{0E6F1874-1DF0-E545-B96F-3C91C07DA556}"/>
              </a:ext>
            </a:extLst>
          </p:cNvPr>
          <p:cNvSpPr/>
          <p:nvPr userDrawn="1"/>
        </p:nvSpPr>
        <p:spPr>
          <a:xfrm>
            <a:off x="4142083" y="1652092"/>
            <a:ext cx="3912891" cy="1045686"/>
          </a:xfrm>
          <a:custGeom>
            <a:avLst/>
            <a:gdLst>
              <a:gd name="connsiteX0" fmla="*/ 0 w 3912891"/>
              <a:gd name="connsiteY0" fmla="*/ 0 h 1045686"/>
              <a:gd name="connsiteX1" fmla="*/ 3912891 w 3912891"/>
              <a:gd name="connsiteY1" fmla="*/ 0 h 1045686"/>
              <a:gd name="connsiteX2" fmla="*/ 3912891 w 3912891"/>
              <a:gd name="connsiteY2" fmla="*/ 911289 h 1045686"/>
              <a:gd name="connsiteX3" fmla="*/ 2189816 w 3912891"/>
              <a:gd name="connsiteY3" fmla="*/ 911289 h 1045686"/>
              <a:gd name="connsiteX4" fmla="*/ 1953918 w 3912891"/>
              <a:gd name="connsiteY4" fmla="*/ 1045686 h 1045686"/>
              <a:gd name="connsiteX5" fmla="*/ 1718020 w 3912891"/>
              <a:gd name="connsiteY5" fmla="*/ 911289 h 1045686"/>
              <a:gd name="connsiteX6" fmla="*/ 0 w 3912891"/>
              <a:gd name="connsiteY6" fmla="*/ 911289 h 1045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12891" h="1045686">
                <a:moveTo>
                  <a:pt x="0" y="0"/>
                </a:moveTo>
                <a:lnTo>
                  <a:pt x="3912891" y="0"/>
                </a:lnTo>
                <a:lnTo>
                  <a:pt x="3912891" y="911289"/>
                </a:lnTo>
                <a:lnTo>
                  <a:pt x="2189816" y="911289"/>
                </a:lnTo>
                <a:lnTo>
                  <a:pt x="1953918" y="1045686"/>
                </a:lnTo>
                <a:lnTo>
                  <a:pt x="1718020" y="911289"/>
                </a:lnTo>
                <a:lnTo>
                  <a:pt x="0" y="911289"/>
                </a:lnTo>
                <a:close/>
              </a:path>
            </a:pathLst>
          </a:custGeom>
          <a:solidFill>
            <a:schemeClr val="accent2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6" name="Zaokrąglony prostokąt 25">
            <a:extLst>
              <a:ext uri="{FF2B5EF4-FFF2-40B4-BE49-F238E27FC236}">
                <a16:creationId xmlns:a16="http://schemas.microsoft.com/office/drawing/2014/main" id="{C9EC1060-8413-F04B-AAB3-713BEA83EE01}"/>
              </a:ext>
            </a:extLst>
          </p:cNvPr>
          <p:cNvSpPr/>
          <p:nvPr userDrawn="1"/>
        </p:nvSpPr>
        <p:spPr>
          <a:xfrm>
            <a:off x="681038" y="1905645"/>
            <a:ext cx="3235914" cy="369012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8" name="Dowolny kształt 37">
            <a:extLst>
              <a:ext uri="{FF2B5EF4-FFF2-40B4-BE49-F238E27FC236}">
                <a16:creationId xmlns:a16="http://schemas.microsoft.com/office/drawing/2014/main" id="{A4C7896F-33D0-CD49-A0F3-C990E12B812C}"/>
              </a:ext>
            </a:extLst>
          </p:cNvPr>
          <p:cNvSpPr/>
          <p:nvPr userDrawn="1"/>
        </p:nvSpPr>
        <p:spPr>
          <a:xfrm rot="10800000">
            <a:off x="686096" y="1905645"/>
            <a:ext cx="3225800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25.09.2024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7" name="Symbol zastępczy tekstu 27">
            <a:extLst>
              <a:ext uri="{FF2B5EF4-FFF2-40B4-BE49-F238E27FC236}">
                <a16:creationId xmlns:a16="http://schemas.microsoft.com/office/drawing/2014/main" id="{E7127F0F-8EE0-F947-8C57-62499D1777C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78258" y="3731995"/>
            <a:ext cx="2841478" cy="1642744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11D5AB90-C5AB-7244-B6A8-F2B96AA9105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78257" y="2060849"/>
            <a:ext cx="2841478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59" name="Zaokrąglony prostokąt 58">
            <a:extLst>
              <a:ext uri="{FF2B5EF4-FFF2-40B4-BE49-F238E27FC236}">
                <a16:creationId xmlns:a16="http://schemas.microsoft.com/office/drawing/2014/main" id="{FBD50BEE-9794-4944-8948-1695BF98D89F}"/>
              </a:ext>
            </a:extLst>
          </p:cNvPr>
          <p:cNvSpPr/>
          <p:nvPr userDrawn="1"/>
        </p:nvSpPr>
        <p:spPr>
          <a:xfrm>
            <a:off x="8280105" y="1904122"/>
            <a:ext cx="3230858" cy="369012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60" name="Dowolny kształt 59">
            <a:extLst>
              <a:ext uri="{FF2B5EF4-FFF2-40B4-BE49-F238E27FC236}">
                <a16:creationId xmlns:a16="http://schemas.microsoft.com/office/drawing/2014/main" id="{D9A6AE35-0B3E-E944-B340-D1F511D24AE8}"/>
              </a:ext>
            </a:extLst>
          </p:cNvPr>
          <p:cNvSpPr/>
          <p:nvPr userDrawn="1"/>
        </p:nvSpPr>
        <p:spPr>
          <a:xfrm rot="10800000">
            <a:off x="8285163" y="1904122"/>
            <a:ext cx="3225800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61" name="Symbol zastępczy tekstu 27">
            <a:extLst>
              <a:ext uri="{FF2B5EF4-FFF2-40B4-BE49-F238E27FC236}">
                <a16:creationId xmlns:a16="http://schemas.microsoft.com/office/drawing/2014/main" id="{4A4D6A58-EFAA-4643-83D7-03A094E8F70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77325" y="3730472"/>
            <a:ext cx="2841478" cy="1642744"/>
          </a:xfrm>
        </p:spPr>
        <p:txBody>
          <a:bodyPr vert="horz" lIns="0" tIns="45720" rIns="0" bIns="45720" rtlCol="0"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marL="228600" lvl="0" indent="-228600" algn="ctr"/>
            <a:endParaRPr lang="pl-PL" dirty="0"/>
          </a:p>
        </p:txBody>
      </p:sp>
      <p:sp>
        <p:nvSpPr>
          <p:cNvPr id="63" name="Symbol zastępczy tekstu 27">
            <a:extLst>
              <a:ext uri="{FF2B5EF4-FFF2-40B4-BE49-F238E27FC236}">
                <a16:creationId xmlns:a16="http://schemas.microsoft.com/office/drawing/2014/main" id="{85039359-F92B-7E4A-8036-FE52E3C2CB0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477324" y="2059326"/>
            <a:ext cx="2841478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67" name="Symbol zastępczy tekstu 27">
            <a:extLst>
              <a:ext uri="{FF2B5EF4-FFF2-40B4-BE49-F238E27FC236}">
                <a16:creationId xmlns:a16="http://schemas.microsoft.com/office/drawing/2014/main" id="{8D98D8AE-A5A2-7543-80D7-A99A351E443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675263" y="3711911"/>
            <a:ext cx="2841478" cy="2004461"/>
          </a:xfrm>
        </p:spPr>
        <p:txBody>
          <a:bodyPr vert="horz" lIns="0" tIns="45720" rIns="0" bIns="45720" rtlCol="0"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marL="228600" lvl="0" indent="-228600" algn="ctr"/>
            <a:endParaRPr lang="pl-PL" dirty="0"/>
          </a:p>
        </p:txBody>
      </p:sp>
      <p:sp>
        <p:nvSpPr>
          <p:cNvPr id="69" name="Symbol zastępczy tekstu 27">
            <a:extLst>
              <a:ext uri="{FF2B5EF4-FFF2-40B4-BE49-F238E27FC236}">
                <a16:creationId xmlns:a16="http://schemas.microsoft.com/office/drawing/2014/main" id="{A08D3A45-C1A9-6D49-B782-B511AFBBAB7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675262" y="1807298"/>
            <a:ext cx="2841478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0" name="Symbol zastępczy tekstu 3">
            <a:extLst>
              <a:ext uri="{FF2B5EF4-FFF2-40B4-BE49-F238E27FC236}">
                <a16:creationId xmlns:a16="http://schemas.microsoft.com/office/drawing/2014/main" id="{71BCB501-2178-014B-BD73-3FFE18E2E4D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78258" y="3126272"/>
            <a:ext cx="2841477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  <p:sp>
        <p:nvSpPr>
          <p:cNvPr id="41" name="Symbol zastępczy tekstu 3">
            <a:extLst>
              <a:ext uri="{FF2B5EF4-FFF2-40B4-BE49-F238E27FC236}">
                <a16:creationId xmlns:a16="http://schemas.microsoft.com/office/drawing/2014/main" id="{899D2BE6-A67D-D348-A587-48EB016C92D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670204" y="3128844"/>
            <a:ext cx="2841477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  <p:sp>
        <p:nvSpPr>
          <p:cNvPr id="43" name="Symbol zastępczy tekstu 3">
            <a:extLst>
              <a:ext uri="{FF2B5EF4-FFF2-40B4-BE49-F238E27FC236}">
                <a16:creationId xmlns:a16="http://schemas.microsoft.com/office/drawing/2014/main" id="{8E9A3600-7FF1-5D40-88D3-C71B1751B56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480204" y="3128844"/>
            <a:ext cx="2841477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</p:spTree>
    <p:extLst>
      <p:ext uri="{BB962C8B-B14F-4D97-AF65-F5344CB8AC3E}">
        <p14:creationId xmlns:p14="http://schemas.microsoft.com/office/powerpoint/2010/main" val="3448525239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cing [4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Zaokrąglony prostokąt 25">
            <a:extLst>
              <a:ext uri="{FF2B5EF4-FFF2-40B4-BE49-F238E27FC236}">
                <a16:creationId xmlns:a16="http://schemas.microsoft.com/office/drawing/2014/main" id="{C9EC1060-8413-F04B-AAB3-713BEA83EE01}"/>
              </a:ext>
            </a:extLst>
          </p:cNvPr>
          <p:cNvSpPr/>
          <p:nvPr userDrawn="1"/>
        </p:nvSpPr>
        <p:spPr>
          <a:xfrm>
            <a:off x="681038" y="1905645"/>
            <a:ext cx="2540295" cy="369012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8" name="Dowolny kształt 37">
            <a:extLst>
              <a:ext uri="{FF2B5EF4-FFF2-40B4-BE49-F238E27FC236}">
                <a16:creationId xmlns:a16="http://schemas.microsoft.com/office/drawing/2014/main" id="{A4C7896F-33D0-CD49-A0F3-C990E12B812C}"/>
              </a:ext>
            </a:extLst>
          </p:cNvPr>
          <p:cNvSpPr/>
          <p:nvPr userDrawn="1"/>
        </p:nvSpPr>
        <p:spPr>
          <a:xfrm rot="10800000">
            <a:off x="686096" y="1905644"/>
            <a:ext cx="2535237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25.09.2024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7" name="Symbol zastępczy tekstu 27">
            <a:extLst>
              <a:ext uri="{FF2B5EF4-FFF2-40B4-BE49-F238E27FC236}">
                <a16:creationId xmlns:a16="http://schemas.microsoft.com/office/drawing/2014/main" id="{E7127F0F-8EE0-F947-8C57-62499D1777C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78258" y="3731995"/>
            <a:ext cx="2154301" cy="1642744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11D5AB90-C5AB-7244-B6A8-F2B96AA9105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78257" y="2060849"/>
            <a:ext cx="2154301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0" name="Symbol zastępczy tekstu 3">
            <a:extLst>
              <a:ext uri="{FF2B5EF4-FFF2-40B4-BE49-F238E27FC236}">
                <a16:creationId xmlns:a16="http://schemas.microsoft.com/office/drawing/2014/main" id="{71BCB501-2178-014B-BD73-3FFE18E2E4D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78259" y="3126272"/>
            <a:ext cx="2154300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  <p:sp>
        <p:nvSpPr>
          <p:cNvPr id="22" name="Zaokrąglony prostokąt 21">
            <a:extLst>
              <a:ext uri="{FF2B5EF4-FFF2-40B4-BE49-F238E27FC236}">
                <a16:creationId xmlns:a16="http://schemas.microsoft.com/office/drawing/2014/main" id="{F4A5AB4F-AFBF-4045-8768-15B066875C4C}"/>
              </a:ext>
            </a:extLst>
          </p:cNvPr>
          <p:cNvSpPr/>
          <p:nvPr userDrawn="1"/>
        </p:nvSpPr>
        <p:spPr>
          <a:xfrm>
            <a:off x="3465714" y="1592071"/>
            <a:ext cx="2514399" cy="4297187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EEEFFC"/>
              </a:gs>
              <a:gs pos="100000">
                <a:srgbClr val="DEE2F8"/>
              </a:gs>
            </a:gsLst>
            <a:lin ang="8100000" scaled="1"/>
            <a:tileRect/>
          </a:gra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3" name="Dowolny kształt 22">
            <a:extLst>
              <a:ext uri="{FF2B5EF4-FFF2-40B4-BE49-F238E27FC236}">
                <a16:creationId xmlns:a16="http://schemas.microsoft.com/office/drawing/2014/main" id="{8A321D0F-CC7B-7846-A7F3-24168B56BE2A}"/>
              </a:ext>
            </a:extLst>
          </p:cNvPr>
          <p:cNvSpPr/>
          <p:nvPr userDrawn="1"/>
        </p:nvSpPr>
        <p:spPr>
          <a:xfrm rot="10800000">
            <a:off x="3470771" y="1592070"/>
            <a:ext cx="2509393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tx2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4" name="Symbol zastępczy tekstu 27">
            <a:extLst>
              <a:ext uri="{FF2B5EF4-FFF2-40B4-BE49-F238E27FC236}">
                <a16:creationId xmlns:a16="http://schemas.microsoft.com/office/drawing/2014/main" id="{8890DE2B-0F24-8C4B-BCA1-A4123981220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662935" y="3418421"/>
            <a:ext cx="2132340" cy="2326821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25" name="Symbol zastępczy tekstu 27">
            <a:extLst>
              <a:ext uri="{FF2B5EF4-FFF2-40B4-BE49-F238E27FC236}">
                <a16:creationId xmlns:a16="http://schemas.microsoft.com/office/drawing/2014/main" id="{33DE9391-1891-814B-AC7E-1C05D512267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662934" y="1747276"/>
            <a:ext cx="2132340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28" name="Symbol zastępczy tekstu 3">
            <a:extLst>
              <a:ext uri="{FF2B5EF4-FFF2-40B4-BE49-F238E27FC236}">
                <a16:creationId xmlns:a16="http://schemas.microsoft.com/office/drawing/2014/main" id="{F129B05C-EB37-C045-BF52-85AEA0CBDA2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662935" y="2812699"/>
            <a:ext cx="2132339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  <p:sp>
        <p:nvSpPr>
          <p:cNvPr id="31" name="Zaokrąglony prostokąt 30">
            <a:extLst>
              <a:ext uri="{FF2B5EF4-FFF2-40B4-BE49-F238E27FC236}">
                <a16:creationId xmlns:a16="http://schemas.microsoft.com/office/drawing/2014/main" id="{52BEE2E8-0834-6744-9C18-889997E462E1}"/>
              </a:ext>
            </a:extLst>
          </p:cNvPr>
          <p:cNvSpPr/>
          <p:nvPr userDrawn="1"/>
        </p:nvSpPr>
        <p:spPr>
          <a:xfrm>
            <a:off x="6206830" y="1905646"/>
            <a:ext cx="2540295" cy="369012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2" name="Dowolny kształt 31">
            <a:extLst>
              <a:ext uri="{FF2B5EF4-FFF2-40B4-BE49-F238E27FC236}">
                <a16:creationId xmlns:a16="http://schemas.microsoft.com/office/drawing/2014/main" id="{886CD9A3-F95A-FA42-8D97-0B4B20306EDD}"/>
              </a:ext>
            </a:extLst>
          </p:cNvPr>
          <p:cNvSpPr/>
          <p:nvPr userDrawn="1"/>
        </p:nvSpPr>
        <p:spPr>
          <a:xfrm rot="10800000">
            <a:off x="6211888" y="1905645"/>
            <a:ext cx="2535237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3" name="Symbol zastępczy tekstu 27">
            <a:extLst>
              <a:ext uri="{FF2B5EF4-FFF2-40B4-BE49-F238E27FC236}">
                <a16:creationId xmlns:a16="http://schemas.microsoft.com/office/drawing/2014/main" id="{0A1DC418-F279-4F4C-967D-E0F4DC463A1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404050" y="3731996"/>
            <a:ext cx="2154301" cy="1642744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34" name="Symbol zastępczy tekstu 27">
            <a:extLst>
              <a:ext uri="{FF2B5EF4-FFF2-40B4-BE49-F238E27FC236}">
                <a16:creationId xmlns:a16="http://schemas.microsoft.com/office/drawing/2014/main" id="{8B3CD24E-A1FB-C944-B5E0-038BE7E8A203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404049" y="2060850"/>
            <a:ext cx="2154301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5" name="Symbol zastępczy tekstu 3">
            <a:extLst>
              <a:ext uri="{FF2B5EF4-FFF2-40B4-BE49-F238E27FC236}">
                <a16:creationId xmlns:a16="http://schemas.microsoft.com/office/drawing/2014/main" id="{AB1DEE94-479B-FC44-A8C0-CF7C87507959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404051" y="3126273"/>
            <a:ext cx="2154300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  <p:sp>
        <p:nvSpPr>
          <p:cNvPr id="36" name="Zaokrąglony prostokąt 35">
            <a:extLst>
              <a:ext uri="{FF2B5EF4-FFF2-40B4-BE49-F238E27FC236}">
                <a16:creationId xmlns:a16="http://schemas.microsoft.com/office/drawing/2014/main" id="{965B970D-25A8-DE4B-92B4-30FCE1301925}"/>
              </a:ext>
            </a:extLst>
          </p:cNvPr>
          <p:cNvSpPr/>
          <p:nvPr userDrawn="1"/>
        </p:nvSpPr>
        <p:spPr>
          <a:xfrm>
            <a:off x="8968733" y="1907844"/>
            <a:ext cx="2540295" cy="369012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7" name="Dowolny kształt 36">
            <a:extLst>
              <a:ext uri="{FF2B5EF4-FFF2-40B4-BE49-F238E27FC236}">
                <a16:creationId xmlns:a16="http://schemas.microsoft.com/office/drawing/2014/main" id="{9E189C3E-05CF-1D4B-9549-623DF0587BCE}"/>
              </a:ext>
            </a:extLst>
          </p:cNvPr>
          <p:cNvSpPr/>
          <p:nvPr userDrawn="1"/>
        </p:nvSpPr>
        <p:spPr>
          <a:xfrm rot="10800000">
            <a:off x="8973791" y="1907843"/>
            <a:ext cx="2535237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9" name="Symbol zastępczy tekstu 27">
            <a:extLst>
              <a:ext uri="{FF2B5EF4-FFF2-40B4-BE49-F238E27FC236}">
                <a16:creationId xmlns:a16="http://schemas.microsoft.com/office/drawing/2014/main" id="{D7063611-1C62-C348-9BA6-B05C3158B17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165953" y="3734194"/>
            <a:ext cx="2154301" cy="1642744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40" name="Symbol zastępczy tekstu 27">
            <a:extLst>
              <a:ext uri="{FF2B5EF4-FFF2-40B4-BE49-F238E27FC236}">
                <a16:creationId xmlns:a16="http://schemas.microsoft.com/office/drawing/2014/main" id="{BDC26051-0837-0A4E-8C03-4CCE33ACFE2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9165952" y="2063048"/>
            <a:ext cx="2154301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42" name="Symbol zastępczy tekstu 3">
            <a:extLst>
              <a:ext uri="{FF2B5EF4-FFF2-40B4-BE49-F238E27FC236}">
                <a16:creationId xmlns:a16="http://schemas.microsoft.com/office/drawing/2014/main" id="{D0782B17-AA43-4545-846F-D13629B5BEB5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165954" y="3128471"/>
            <a:ext cx="2154300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</p:spTree>
    <p:extLst>
      <p:ext uri="{BB962C8B-B14F-4D97-AF65-F5344CB8AC3E}">
        <p14:creationId xmlns:p14="http://schemas.microsoft.com/office/powerpoint/2010/main" val="1759948912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ricing [4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Zaokrąglony prostokąt 25">
            <a:extLst>
              <a:ext uri="{FF2B5EF4-FFF2-40B4-BE49-F238E27FC236}">
                <a16:creationId xmlns:a16="http://schemas.microsoft.com/office/drawing/2014/main" id="{C9EC1060-8413-F04B-AAB3-713BEA83EE01}"/>
              </a:ext>
            </a:extLst>
          </p:cNvPr>
          <p:cNvSpPr/>
          <p:nvPr userDrawn="1"/>
        </p:nvSpPr>
        <p:spPr>
          <a:xfrm>
            <a:off x="681038" y="1905645"/>
            <a:ext cx="2540295" cy="369012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8" name="Dowolny kształt 37">
            <a:extLst>
              <a:ext uri="{FF2B5EF4-FFF2-40B4-BE49-F238E27FC236}">
                <a16:creationId xmlns:a16="http://schemas.microsoft.com/office/drawing/2014/main" id="{A4C7896F-33D0-CD49-A0F3-C990E12B812C}"/>
              </a:ext>
            </a:extLst>
          </p:cNvPr>
          <p:cNvSpPr/>
          <p:nvPr userDrawn="1"/>
        </p:nvSpPr>
        <p:spPr>
          <a:xfrm rot="10800000">
            <a:off x="686096" y="1905644"/>
            <a:ext cx="2535237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25.09.2024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7" name="Symbol zastępczy tekstu 27">
            <a:extLst>
              <a:ext uri="{FF2B5EF4-FFF2-40B4-BE49-F238E27FC236}">
                <a16:creationId xmlns:a16="http://schemas.microsoft.com/office/drawing/2014/main" id="{E7127F0F-8EE0-F947-8C57-62499D1777C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78258" y="3731995"/>
            <a:ext cx="2154301" cy="1642744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11D5AB90-C5AB-7244-B6A8-F2B96AA9105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78257" y="2060849"/>
            <a:ext cx="2154301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0" name="Symbol zastępczy tekstu 3">
            <a:extLst>
              <a:ext uri="{FF2B5EF4-FFF2-40B4-BE49-F238E27FC236}">
                <a16:creationId xmlns:a16="http://schemas.microsoft.com/office/drawing/2014/main" id="{71BCB501-2178-014B-BD73-3FFE18E2E4D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78259" y="3126272"/>
            <a:ext cx="2154300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  <p:sp>
        <p:nvSpPr>
          <p:cNvPr id="22" name="Zaokrąglony prostokąt 21">
            <a:extLst>
              <a:ext uri="{FF2B5EF4-FFF2-40B4-BE49-F238E27FC236}">
                <a16:creationId xmlns:a16="http://schemas.microsoft.com/office/drawing/2014/main" id="{F4A5AB4F-AFBF-4045-8768-15B066875C4C}"/>
              </a:ext>
            </a:extLst>
          </p:cNvPr>
          <p:cNvSpPr/>
          <p:nvPr userDrawn="1"/>
        </p:nvSpPr>
        <p:spPr>
          <a:xfrm>
            <a:off x="3465714" y="1592071"/>
            <a:ext cx="2514399" cy="4297187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EEEFFC"/>
              </a:gs>
              <a:gs pos="100000">
                <a:srgbClr val="DEE2F8"/>
              </a:gs>
            </a:gsLst>
            <a:lin ang="8100000" scaled="1"/>
            <a:tileRect/>
          </a:gra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3" name="Dowolny kształt 22">
            <a:extLst>
              <a:ext uri="{FF2B5EF4-FFF2-40B4-BE49-F238E27FC236}">
                <a16:creationId xmlns:a16="http://schemas.microsoft.com/office/drawing/2014/main" id="{8A321D0F-CC7B-7846-A7F3-24168B56BE2A}"/>
              </a:ext>
            </a:extLst>
          </p:cNvPr>
          <p:cNvSpPr/>
          <p:nvPr userDrawn="1"/>
        </p:nvSpPr>
        <p:spPr>
          <a:xfrm rot="10800000">
            <a:off x="3470771" y="1592070"/>
            <a:ext cx="2509393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accent2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4" name="Symbol zastępczy tekstu 27">
            <a:extLst>
              <a:ext uri="{FF2B5EF4-FFF2-40B4-BE49-F238E27FC236}">
                <a16:creationId xmlns:a16="http://schemas.microsoft.com/office/drawing/2014/main" id="{8890DE2B-0F24-8C4B-BCA1-A4123981220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662935" y="3418421"/>
            <a:ext cx="2132340" cy="2326821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25" name="Symbol zastępczy tekstu 27">
            <a:extLst>
              <a:ext uri="{FF2B5EF4-FFF2-40B4-BE49-F238E27FC236}">
                <a16:creationId xmlns:a16="http://schemas.microsoft.com/office/drawing/2014/main" id="{33DE9391-1891-814B-AC7E-1C05D512267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662934" y="1747276"/>
            <a:ext cx="2132340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28" name="Symbol zastępczy tekstu 3">
            <a:extLst>
              <a:ext uri="{FF2B5EF4-FFF2-40B4-BE49-F238E27FC236}">
                <a16:creationId xmlns:a16="http://schemas.microsoft.com/office/drawing/2014/main" id="{F129B05C-EB37-C045-BF52-85AEA0CBDA2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662935" y="2812699"/>
            <a:ext cx="2132339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  <p:sp>
        <p:nvSpPr>
          <p:cNvPr id="31" name="Zaokrąglony prostokąt 30">
            <a:extLst>
              <a:ext uri="{FF2B5EF4-FFF2-40B4-BE49-F238E27FC236}">
                <a16:creationId xmlns:a16="http://schemas.microsoft.com/office/drawing/2014/main" id="{52BEE2E8-0834-6744-9C18-889997E462E1}"/>
              </a:ext>
            </a:extLst>
          </p:cNvPr>
          <p:cNvSpPr/>
          <p:nvPr userDrawn="1"/>
        </p:nvSpPr>
        <p:spPr>
          <a:xfrm>
            <a:off x="6206830" y="1905646"/>
            <a:ext cx="2540295" cy="369012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2" name="Dowolny kształt 31">
            <a:extLst>
              <a:ext uri="{FF2B5EF4-FFF2-40B4-BE49-F238E27FC236}">
                <a16:creationId xmlns:a16="http://schemas.microsoft.com/office/drawing/2014/main" id="{886CD9A3-F95A-FA42-8D97-0B4B20306EDD}"/>
              </a:ext>
            </a:extLst>
          </p:cNvPr>
          <p:cNvSpPr/>
          <p:nvPr userDrawn="1"/>
        </p:nvSpPr>
        <p:spPr>
          <a:xfrm rot="10800000">
            <a:off x="6211888" y="1905645"/>
            <a:ext cx="2535237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3" name="Symbol zastępczy tekstu 27">
            <a:extLst>
              <a:ext uri="{FF2B5EF4-FFF2-40B4-BE49-F238E27FC236}">
                <a16:creationId xmlns:a16="http://schemas.microsoft.com/office/drawing/2014/main" id="{0A1DC418-F279-4F4C-967D-E0F4DC463A1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404050" y="3731996"/>
            <a:ext cx="2154301" cy="1642744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34" name="Symbol zastępczy tekstu 27">
            <a:extLst>
              <a:ext uri="{FF2B5EF4-FFF2-40B4-BE49-F238E27FC236}">
                <a16:creationId xmlns:a16="http://schemas.microsoft.com/office/drawing/2014/main" id="{8B3CD24E-A1FB-C944-B5E0-038BE7E8A203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404049" y="2060850"/>
            <a:ext cx="2154301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5" name="Symbol zastępczy tekstu 3">
            <a:extLst>
              <a:ext uri="{FF2B5EF4-FFF2-40B4-BE49-F238E27FC236}">
                <a16:creationId xmlns:a16="http://schemas.microsoft.com/office/drawing/2014/main" id="{AB1DEE94-479B-FC44-A8C0-CF7C87507959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404051" y="3126273"/>
            <a:ext cx="2154300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  <p:sp>
        <p:nvSpPr>
          <p:cNvPr id="36" name="Zaokrąglony prostokąt 35">
            <a:extLst>
              <a:ext uri="{FF2B5EF4-FFF2-40B4-BE49-F238E27FC236}">
                <a16:creationId xmlns:a16="http://schemas.microsoft.com/office/drawing/2014/main" id="{965B970D-25A8-DE4B-92B4-30FCE1301925}"/>
              </a:ext>
            </a:extLst>
          </p:cNvPr>
          <p:cNvSpPr/>
          <p:nvPr userDrawn="1"/>
        </p:nvSpPr>
        <p:spPr>
          <a:xfrm>
            <a:off x="8968733" y="1907844"/>
            <a:ext cx="2540295" cy="369012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7" name="Dowolny kształt 36">
            <a:extLst>
              <a:ext uri="{FF2B5EF4-FFF2-40B4-BE49-F238E27FC236}">
                <a16:creationId xmlns:a16="http://schemas.microsoft.com/office/drawing/2014/main" id="{9E189C3E-05CF-1D4B-9549-623DF0587BCE}"/>
              </a:ext>
            </a:extLst>
          </p:cNvPr>
          <p:cNvSpPr/>
          <p:nvPr userDrawn="1"/>
        </p:nvSpPr>
        <p:spPr>
          <a:xfrm rot="10800000">
            <a:off x="8973791" y="1907843"/>
            <a:ext cx="2535237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9" name="Symbol zastępczy tekstu 27">
            <a:extLst>
              <a:ext uri="{FF2B5EF4-FFF2-40B4-BE49-F238E27FC236}">
                <a16:creationId xmlns:a16="http://schemas.microsoft.com/office/drawing/2014/main" id="{D7063611-1C62-C348-9BA6-B05C3158B17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165953" y="3734194"/>
            <a:ext cx="2154301" cy="1642744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40" name="Symbol zastępczy tekstu 27">
            <a:extLst>
              <a:ext uri="{FF2B5EF4-FFF2-40B4-BE49-F238E27FC236}">
                <a16:creationId xmlns:a16="http://schemas.microsoft.com/office/drawing/2014/main" id="{BDC26051-0837-0A4E-8C03-4CCE33ACFE2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9165952" y="2063048"/>
            <a:ext cx="2154301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42" name="Symbol zastępczy tekstu 3">
            <a:extLst>
              <a:ext uri="{FF2B5EF4-FFF2-40B4-BE49-F238E27FC236}">
                <a16:creationId xmlns:a16="http://schemas.microsoft.com/office/drawing/2014/main" id="{D0782B17-AA43-4545-846F-D13629B5BEB5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165954" y="3128471"/>
            <a:ext cx="2154300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</p:spTree>
    <p:extLst>
      <p:ext uri="{BB962C8B-B14F-4D97-AF65-F5344CB8AC3E}">
        <p14:creationId xmlns:p14="http://schemas.microsoft.com/office/powerpoint/2010/main" val="1185633472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 [e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55899" y="1"/>
            <a:ext cx="8755063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0" name="Prostokąt 29">
            <a:extLst>
              <a:ext uri="{FF2B5EF4-FFF2-40B4-BE49-F238E27FC236}">
                <a16:creationId xmlns:a16="http://schemas.microsoft.com/office/drawing/2014/main" id="{B9A96BEB-1D11-E64A-A004-21A36EC9D3AA}"/>
              </a:ext>
            </a:extLst>
          </p:cNvPr>
          <p:cNvSpPr/>
          <p:nvPr userDrawn="1"/>
        </p:nvSpPr>
        <p:spPr>
          <a:xfrm>
            <a:off x="1" y="2"/>
            <a:ext cx="1842616" cy="685799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cxnSp>
        <p:nvCxnSpPr>
          <p:cNvPr id="21" name="Łącznik prosty 20">
            <a:extLst>
              <a:ext uri="{FF2B5EF4-FFF2-40B4-BE49-F238E27FC236}">
                <a16:creationId xmlns:a16="http://schemas.microsoft.com/office/drawing/2014/main" id="{7E42FFB5-8C4C-4AFA-9FF5-5F5211DBCE24}"/>
              </a:ext>
            </a:extLst>
          </p:cNvPr>
          <p:cNvCxnSpPr/>
          <p:nvPr userDrawn="1"/>
        </p:nvCxnSpPr>
        <p:spPr>
          <a:xfrm>
            <a:off x="2755900" y="1184576"/>
            <a:ext cx="1823550" cy="0"/>
          </a:xfrm>
          <a:prstGeom prst="line">
            <a:avLst/>
          </a:prstGeom>
          <a:ln w="25400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080000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D80766C2-BD61-4BFC-88FA-4655D97890A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755900" y="1484783"/>
            <a:ext cx="8755062" cy="4682009"/>
          </a:xfrm>
        </p:spPr>
        <p:txBody>
          <a:bodyPr vert="horz" lIns="0" tIns="45720" rIns="0" bIns="45720" rtlCol="0">
            <a:normAutofit/>
          </a:bodyPr>
          <a:lstStyle>
            <a:lvl1pPr marL="457200" marR="0" indent="-45720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+mj-lt"/>
              <a:buAutoNum type="arabicPeriod"/>
              <a:tabLst/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grpSp>
        <p:nvGrpSpPr>
          <p:cNvPr id="41" name="Grupa 40">
            <a:extLst>
              <a:ext uri="{FF2B5EF4-FFF2-40B4-BE49-F238E27FC236}">
                <a16:creationId xmlns:a16="http://schemas.microsoft.com/office/drawing/2014/main" id="{E94BF2F8-4991-B847-A728-4E7DE76F985C}"/>
              </a:ext>
            </a:extLst>
          </p:cNvPr>
          <p:cNvGrpSpPr/>
          <p:nvPr userDrawn="1"/>
        </p:nvGrpSpPr>
        <p:grpSpPr>
          <a:xfrm>
            <a:off x="0" y="4858396"/>
            <a:ext cx="1699496" cy="1999604"/>
            <a:chOff x="0" y="4858396"/>
            <a:chExt cx="1699496" cy="1999604"/>
          </a:xfrm>
        </p:grpSpPr>
        <p:grpSp>
          <p:nvGrpSpPr>
            <p:cNvPr id="42" name="Grupa 41">
              <a:extLst>
                <a:ext uri="{FF2B5EF4-FFF2-40B4-BE49-F238E27FC236}">
                  <a16:creationId xmlns:a16="http://schemas.microsoft.com/office/drawing/2014/main" id="{9FEC1192-9BEC-5B4C-A285-1FEF7C70A45F}"/>
                </a:ext>
              </a:extLst>
            </p:cNvPr>
            <p:cNvGrpSpPr/>
            <p:nvPr userDrawn="1"/>
          </p:nvGrpSpPr>
          <p:grpSpPr>
            <a:xfrm rot="5400000">
              <a:off x="-150054" y="5008450"/>
              <a:ext cx="1999604" cy="1699496"/>
              <a:chOff x="9572138" y="165530"/>
              <a:chExt cx="2619861" cy="2226662"/>
            </a:xfrm>
          </p:grpSpPr>
          <p:sp>
            <p:nvSpPr>
              <p:cNvPr id="45" name="Dowolny kształt 44">
                <a:extLst>
                  <a:ext uri="{FF2B5EF4-FFF2-40B4-BE49-F238E27FC236}">
                    <a16:creationId xmlns:a16="http://schemas.microsoft.com/office/drawing/2014/main" id="{3748D760-70DE-EB4D-AE6F-C425D8D6FD5C}"/>
                  </a:ext>
                </a:extLst>
              </p:cNvPr>
              <p:cNvSpPr/>
              <p:nvPr userDrawn="1"/>
            </p:nvSpPr>
            <p:spPr>
              <a:xfrm>
                <a:off x="9572138" y="888762"/>
                <a:ext cx="2619861" cy="1503429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  <p:sp>
            <p:nvSpPr>
              <p:cNvPr id="46" name="Dowolny kształt 45">
                <a:extLst>
                  <a:ext uri="{FF2B5EF4-FFF2-40B4-BE49-F238E27FC236}">
                    <a16:creationId xmlns:a16="http://schemas.microsoft.com/office/drawing/2014/main" id="{D802C195-DD87-0846-ABDC-B98A4238E2C2}"/>
                  </a:ext>
                </a:extLst>
              </p:cNvPr>
              <p:cNvSpPr/>
              <p:nvPr userDrawn="1"/>
            </p:nvSpPr>
            <p:spPr>
              <a:xfrm>
                <a:off x="10128035" y="165530"/>
                <a:ext cx="2063964" cy="2226662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</p:grpSp>
        <p:sp>
          <p:nvSpPr>
            <p:cNvPr id="43" name="Owal 42">
              <a:extLst>
                <a:ext uri="{FF2B5EF4-FFF2-40B4-BE49-F238E27FC236}">
                  <a16:creationId xmlns:a16="http://schemas.microsoft.com/office/drawing/2014/main" id="{48F91337-2E6B-C843-B8FC-F07502B44358}"/>
                </a:ext>
              </a:extLst>
            </p:cNvPr>
            <p:cNvSpPr/>
            <p:nvPr userDrawn="1"/>
          </p:nvSpPr>
          <p:spPr>
            <a:xfrm>
              <a:off x="1116442" y="4917596"/>
              <a:ext cx="144016" cy="14401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44" name="Owal 43">
              <a:extLst>
                <a:ext uri="{FF2B5EF4-FFF2-40B4-BE49-F238E27FC236}">
                  <a16:creationId xmlns:a16="http://schemas.microsoft.com/office/drawing/2014/main" id="{9BBA4DED-C8E6-1A4A-9B9B-C6E0055841B3}"/>
                </a:ext>
              </a:extLst>
            </p:cNvPr>
            <p:cNvSpPr/>
            <p:nvPr userDrawn="1"/>
          </p:nvSpPr>
          <p:spPr>
            <a:xfrm>
              <a:off x="1338860" y="5119830"/>
              <a:ext cx="103654" cy="10365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</p:spTree>
    <p:extLst>
      <p:ext uri="{BB962C8B-B14F-4D97-AF65-F5344CB8AC3E}">
        <p14:creationId xmlns:p14="http://schemas.microsoft.com/office/powerpoint/2010/main" val="441863530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able of Content [e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55899" y="1"/>
            <a:ext cx="8755063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21" name="Łącznik prosty 20">
            <a:extLst>
              <a:ext uri="{FF2B5EF4-FFF2-40B4-BE49-F238E27FC236}">
                <a16:creationId xmlns:a16="http://schemas.microsoft.com/office/drawing/2014/main" id="{7E42FFB5-8C4C-4AFA-9FF5-5F5211DBCE24}"/>
              </a:ext>
            </a:extLst>
          </p:cNvPr>
          <p:cNvCxnSpPr/>
          <p:nvPr userDrawn="1"/>
        </p:nvCxnSpPr>
        <p:spPr>
          <a:xfrm>
            <a:off x="2755900" y="1184576"/>
            <a:ext cx="1823550" cy="0"/>
          </a:xfrm>
          <a:prstGeom prst="line">
            <a:avLst/>
          </a:prstGeom>
          <a:ln w="25400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080000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D80766C2-BD61-4BFC-88FA-4655D97890A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755900" y="1484783"/>
            <a:ext cx="8755062" cy="4682009"/>
          </a:xfrm>
        </p:spPr>
        <p:txBody>
          <a:bodyPr vert="horz" lIns="0" tIns="45720" rIns="0" bIns="45720" rtlCol="0">
            <a:normAutofit/>
          </a:bodyPr>
          <a:lstStyle>
            <a:lvl1pPr marL="457200" marR="0" indent="-45720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+mj-lt"/>
              <a:buAutoNum type="arabicPeriod"/>
              <a:tabLst/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3" name="Prostokąt 2">
            <a:extLst>
              <a:ext uri="{FF2B5EF4-FFF2-40B4-BE49-F238E27FC236}">
                <a16:creationId xmlns:a16="http://schemas.microsoft.com/office/drawing/2014/main" id="{4E9ED3C2-F316-6FD9-BB3D-0F7165BBEF6B}"/>
              </a:ext>
            </a:extLst>
          </p:cNvPr>
          <p:cNvSpPr/>
          <p:nvPr userDrawn="1"/>
        </p:nvSpPr>
        <p:spPr>
          <a:xfrm>
            <a:off x="0" y="0"/>
            <a:ext cx="1843088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grpSp>
        <p:nvGrpSpPr>
          <p:cNvPr id="4" name="Grupa 9">
            <a:extLst>
              <a:ext uri="{FF2B5EF4-FFF2-40B4-BE49-F238E27FC236}">
                <a16:creationId xmlns:a16="http://schemas.microsoft.com/office/drawing/2014/main" id="{5660E3BB-B56A-0986-B992-2582C23FCA3A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-317500" y="4508500"/>
            <a:ext cx="1997075" cy="2349500"/>
            <a:chOff x="0" y="4858396"/>
            <a:chExt cx="1699496" cy="1999604"/>
          </a:xfrm>
        </p:grpSpPr>
        <p:grpSp>
          <p:nvGrpSpPr>
            <p:cNvPr id="5" name="Grupa 10">
              <a:extLst>
                <a:ext uri="{FF2B5EF4-FFF2-40B4-BE49-F238E27FC236}">
                  <a16:creationId xmlns:a16="http://schemas.microsoft.com/office/drawing/2014/main" id="{0D1F2B81-649A-1B41-C0E2-D10D3CD1F404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-150054" y="5008450"/>
              <a:ext cx="1999604" cy="1699496"/>
              <a:chOff x="9572138" y="165530"/>
              <a:chExt cx="2619861" cy="2226662"/>
            </a:xfrm>
          </p:grpSpPr>
          <p:sp>
            <p:nvSpPr>
              <p:cNvPr id="8" name="Dowolny kształt 7">
                <a:extLst>
                  <a:ext uri="{FF2B5EF4-FFF2-40B4-BE49-F238E27FC236}">
                    <a16:creationId xmlns:a16="http://schemas.microsoft.com/office/drawing/2014/main" id="{761DEADA-898D-B784-89F7-95757016968D}"/>
                  </a:ext>
                </a:extLst>
              </p:cNvPr>
              <p:cNvSpPr/>
              <p:nvPr/>
            </p:nvSpPr>
            <p:spPr>
              <a:xfrm>
                <a:off x="9572137" y="891230"/>
                <a:ext cx="2619861" cy="1502732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l-PL"/>
              </a:p>
            </p:txBody>
          </p:sp>
          <p:sp>
            <p:nvSpPr>
              <p:cNvPr id="9" name="Dowolny kształt 8">
                <a:extLst>
                  <a:ext uri="{FF2B5EF4-FFF2-40B4-BE49-F238E27FC236}">
                    <a16:creationId xmlns:a16="http://schemas.microsoft.com/office/drawing/2014/main" id="{31EFCB23-38F6-3842-50C1-964A650456ED}"/>
                  </a:ext>
                </a:extLst>
              </p:cNvPr>
              <p:cNvSpPr/>
              <p:nvPr/>
            </p:nvSpPr>
            <p:spPr>
              <a:xfrm>
                <a:off x="10127973" y="165529"/>
                <a:ext cx="2064026" cy="2226662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85000">
                    <a:schemeClr val="tx2"/>
                  </a:gs>
                  <a:gs pos="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l-PL" dirty="0"/>
              </a:p>
            </p:txBody>
          </p:sp>
        </p:grpSp>
        <p:sp>
          <p:nvSpPr>
            <p:cNvPr id="6" name="Owal 5">
              <a:extLst>
                <a:ext uri="{FF2B5EF4-FFF2-40B4-BE49-F238E27FC236}">
                  <a16:creationId xmlns:a16="http://schemas.microsoft.com/office/drawing/2014/main" id="{D24D92F7-5253-947F-FA0B-789113C6CBE6}"/>
                </a:ext>
              </a:extLst>
            </p:cNvPr>
            <p:cNvSpPr/>
            <p:nvPr/>
          </p:nvSpPr>
          <p:spPr>
            <a:xfrm>
              <a:off x="1021319" y="5128613"/>
              <a:ext cx="87812" cy="87821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pl-PL"/>
            </a:p>
          </p:txBody>
        </p:sp>
        <p:sp>
          <p:nvSpPr>
            <p:cNvPr id="7" name="Owal 6">
              <a:extLst>
                <a:ext uri="{FF2B5EF4-FFF2-40B4-BE49-F238E27FC236}">
                  <a16:creationId xmlns:a16="http://schemas.microsoft.com/office/drawing/2014/main" id="{3B80C099-48F3-2B78-0640-148FF3668D07}"/>
                </a:ext>
              </a:extLst>
            </p:cNvPr>
            <p:cNvSpPr/>
            <p:nvPr/>
          </p:nvSpPr>
          <p:spPr>
            <a:xfrm>
              <a:off x="1338793" y="5119156"/>
              <a:ext cx="104023" cy="10403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pl-PL"/>
            </a:p>
          </p:txBody>
        </p:sp>
      </p:grpSp>
      <p:sp>
        <p:nvSpPr>
          <p:cNvPr id="10" name="Owal 9">
            <a:extLst>
              <a:ext uri="{FF2B5EF4-FFF2-40B4-BE49-F238E27FC236}">
                <a16:creationId xmlns:a16="http://schemas.microsoft.com/office/drawing/2014/main" id="{FEED33D7-BB05-E03A-909C-E0144F8AD1D0}"/>
              </a:ext>
            </a:extLst>
          </p:cNvPr>
          <p:cNvSpPr/>
          <p:nvPr userDrawn="1"/>
        </p:nvSpPr>
        <p:spPr>
          <a:xfrm flipV="1">
            <a:off x="998538" y="4498975"/>
            <a:ext cx="46037" cy="46038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82392938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[e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Zaokrąglony prostokąt 16">
            <a:extLst>
              <a:ext uri="{FF2B5EF4-FFF2-40B4-BE49-F238E27FC236}">
                <a16:creationId xmlns:a16="http://schemas.microsoft.com/office/drawing/2014/main" id="{944AD759-0A70-CD4C-ABCD-10D498436C2D}"/>
              </a:ext>
            </a:extLst>
          </p:cNvPr>
          <p:cNvSpPr/>
          <p:nvPr userDrawn="1"/>
        </p:nvSpPr>
        <p:spPr>
          <a:xfrm>
            <a:off x="320998" y="404664"/>
            <a:ext cx="9115102" cy="764754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2"/>
              </a:gs>
              <a:gs pos="100000">
                <a:schemeClr val="accent1">
                  <a:alpha val="0"/>
                </a:schemeClr>
              </a:gs>
              <a:gs pos="58000">
                <a:schemeClr val="accent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9" y="404664"/>
            <a:ext cx="7372350" cy="764754"/>
          </a:xfrm>
        </p:spPr>
        <p:txBody>
          <a:bodyPr lIns="0" anchor="ctr" anchorCtr="0"/>
          <a:lstStyle>
            <a:lvl1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2" name="Owal 31">
            <a:extLst>
              <a:ext uri="{FF2B5EF4-FFF2-40B4-BE49-F238E27FC236}">
                <a16:creationId xmlns:a16="http://schemas.microsoft.com/office/drawing/2014/main" id="{BCB9FE30-6AB0-7542-8126-AF7A2F205DBD}"/>
              </a:ext>
            </a:extLst>
          </p:cNvPr>
          <p:cNvSpPr/>
          <p:nvPr userDrawn="1"/>
        </p:nvSpPr>
        <p:spPr>
          <a:xfrm>
            <a:off x="1040296" y="4707543"/>
            <a:ext cx="205407" cy="205407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D80766C2-BD61-4BFC-88FA-4655D97890A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73188" y="1484783"/>
            <a:ext cx="7372351" cy="4682009"/>
          </a:xfrm>
        </p:spPr>
        <p:txBody>
          <a:bodyPr vert="horz" lIns="0" tIns="45720" rIns="0" bIns="45720" rtlCol="0">
            <a:normAutofit/>
          </a:bodyPr>
          <a:lstStyle>
            <a:lvl1pPr marL="457200" marR="0" indent="-45720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+mj-lt"/>
              <a:buAutoNum type="arabicPeriod"/>
              <a:tabLst/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18" name="Owal 17">
            <a:extLst>
              <a:ext uri="{FF2B5EF4-FFF2-40B4-BE49-F238E27FC236}">
                <a16:creationId xmlns:a16="http://schemas.microsoft.com/office/drawing/2014/main" id="{A04D4787-B0AD-D641-97AB-A24F94587763}"/>
              </a:ext>
            </a:extLst>
          </p:cNvPr>
          <p:cNvSpPr/>
          <p:nvPr userDrawn="1"/>
        </p:nvSpPr>
        <p:spPr>
          <a:xfrm>
            <a:off x="228142" y="311808"/>
            <a:ext cx="950466" cy="950466"/>
          </a:xfrm>
          <a:prstGeom prst="ellipse">
            <a:avLst/>
          </a:prstGeom>
          <a:solidFill>
            <a:schemeClr val="bg1"/>
          </a:solidFill>
          <a:ln w="25400">
            <a:gradFill flip="none" rotWithShape="1"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sz="3200" b="1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cxnSp>
        <p:nvCxnSpPr>
          <p:cNvPr id="19" name="Łącznik prosty 18">
            <a:extLst>
              <a:ext uri="{FF2B5EF4-FFF2-40B4-BE49-F238E27FC236}">
                <a16:creationId xmlns:a16="http://schemas.microsoft.com/office/drawing/2014/main" id="{CBE52026-78F2-7746-ADA6-CFB607713FE3}"/>
              </a:ext>
            </a:extLst>
          </p:cNvPr>
          <p:cNvCxnSpPr>
            <a:cxnSpLocks/>
          </p:cNvCxnSpPr>
          <p:nvPr userDrawn="1"/>
        </p:nvCxnSpPr>
        <p:spPr>
          <a:xfrm>
            <a:off x="703375" y="1484783"/>
            <a:ext cx="0" cy="5373217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1" name="Symbol zastępczy tekstu 3">
            <a:extLst>
              <a:ext uri="{FF2B5EF4-FFF2-40B4-BE49-F238E27FC236}">
                <a16:creationId xmlns:a16="http://schemas.microsoft.com/office/drawing/2014/main" id="{D778581B-C289-8349-BDEE-B57F2C98884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28809" y="444781"/>
            <a:ext cx="949799" cy="648073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3200" b="1">
                <a:solidFill>
                  <a:schemeClr val="tx2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431276832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tep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Owal 31">
            <a:extLst>
              <a:ext uri="{FF2B5EF4-FFF2-40B4-BE49-F238E27FC236}">
                <a16:creationId xmlns:a16="http://schemas.microsoft.com/office/drawing/2014/main" id="{BCB9FE30-6AB0-7542-8126-AF7A2F205DBD}"/>
              </a:ext>
            </a:extLst>
          </p:cNvPr>
          <p:cNvSpPr/>
          <p:nvPr userDrawn="1"/>
        </p:nvSpPr>
        <p:spPr>
          <a:xfrm>
            <a:off x="1040296" y="4707543"/>
            <a:ext cx="205407" cy="205407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D80766C2-BD61-4BFC-88FA-4655D97890A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73188" y="1484783"/>
            <a:ext cx="10137774" cy="4682009"/>
          </a:xfrm>
        </p:spPr>
        <p:txBody>
          <a:bodyPr vert="horz" lIns="0" tIns="45720" rIns="0" bIns="45720" rtlCol="0">
            <a:normAutofit/>
          </a:bodyPr>
          <a:lstStyle>
            <a:lvl1pPr marL="457200" marR="0" indent="-45720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+mj-lt"/>
              <a:buAutoNum type="arabicPeriod"/>
              <a:tabLst/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13" name="Prostokąt 12">
            <a:extLst>
              <a:ext uri="{FF2B5EF4-FFF2-40B4-BE49-F238E27FC236}">
                <a16:creationId xmlns:a16="http://schemas.microsoft.com/office/drawing/2014/main" id="{C6EE57C5-811E-BA47-B4D1-528553C0569A}"/>
              </a:ext>
            </a:extLst>
          </p:cNvPr>
          <p:cNvSpPr/>
          <p:nvPr userDrawn="1"/>
        </p:nvSpPr>
        <p:spPr>
          <a:xfrm>
            <a:off x="0" y="2"/>
            <a:ext cx="681038" cy="6857998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2"/>
              </a:gs>
              <a:gs pos="60000">
                <a:schemeClr val="accent1"/>
              </a:gs>
              <a:gs pos="40000">
                <a:schemeClr val="accent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6" name="Tytuł 1">
            <a:extLst>
              <a:ext uri="{FF2B5EF4-FFF2-40B4-BE49-F238E27FC236}">
                <a16:creationId xmlns:a16="http://schemas.microsoft.com/office/drawing/2014/main" id="{6ED3F0B5-0B4F-5848-AE17-613C4447357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404664"/>
            <a:ext cx="10137775" cy="764754"/>
          </a:xfrm>
        </p:spPr>
        <p:txBody>
          <a:bodyPr lIns="0" anchor="ctr" anchorCtr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7" name="Owal 16">
            <a:extLst>
              <a:ext uri="{FF2B5EF4-FFF2-40B4-BE49-F238E27FC236}">
                <a16:creationId xmlns:a16="http://schemas.microsoft.com/office/drawing/2014/main" id="{AA7ED1A4-AEB7-F341-AD0B-354339EC8517}"/>
              </a:ext>
            </a:extLst>
          </p:cNvPr>
          <p:cNvSpPr/>
          <p:nvPr userDrawn="1"/>
        </p:nvSpPr>
        <p:spPr>
          <a:xfrm>
            <a:off x="228142" y="311808"/>
            <a:ext cx="950466" cy="950466"/>
          </a:xfrm>
          <a:prstGeom prst="ellipse">
            <a:avLst/>
          </a:prstGeom>
          <a:solidFill>
            <a:schemeClr val="bg1"/>
          </a:solidFill>
          <a:ln w="25400">
            <a:gradFill flip="none" rotWithShape="1"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sz="3200" b="1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18" name="Symbol zastępczy tekstu 3">
            <a:extLst>
              <a:ext uri="{FF2B5EF4-FFF2-40B4-BE49-F238E27FC236}">
                <a16:creationId xmlns:a16="http://schemas.microsoft.com/office/drawing/2014/main" id="{8CEDBC36-822E-804D-964F-154CD5F6BC0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28809" y="444781"/>
            <a:ext cx="949799" cy="648073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3200" b="1">
                <a:solidFill>
                  <a:schemeClr val="tx2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124328454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tep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1"/>
            <a:ext cx="10137775" cy="1124980"/>
          </a:xfrm>
        </p:spPr>
        <p:txBody>
          <a:bodyPr lIns="0" tIns="144000" anchor="t" anchorCtr="0">
            <a:normAutofit/>
          </a:bodyPr>
          <a:lstStyle>
            <a:lvl1pPr>
              <a:defRPr sz="3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2" name="Owal 31">
            <a:extLst>
              <a:ext uri="{FF2B5EF4-FFF2-40B4-BE49-F238E27FC236}">
                <a16:creationId xmlns:a16="http://schemas.microsoft.com/office/drawing/2014/main" id="{BCB9FE30-6AB0-7542-8126-AF7A2F205DBD}"/>
              </a:ext>
            </a:extLst>
          </p:cNvPr>
          <p:cNvSpPr/>
          <p:nvPr userDrawn="1"/>
        </p:nvSpPr>
        <p:spPr>
          <a:xfrm>
            <a:off x="1040296" y="4707543"/>
            <a:ext cx="205407" cy="205407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D80766C2-BD61-4BFC-88FA-4655D97890A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73188" y="1484783"/>
            <a:ext cx="10137774" cy="4682009"/>
          </a:xfrm>
        </p:spPr>
        <p:txBody>
          <a:bodyPr vert="horz" lIns="0" tIns="45720" rIns="0" bIns="45720" rtlCol="0">
            <a:normAutofit/>
          </a:bodyPr>
          <a:lstStyle>
            <a:lvl1pPr marL="457200" marR="0" indent="-45720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+mj-lt"/>
              <a:buAutoNum type="arabicPeriod"/>
              <a:tabLst/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7" name="Prostokąt 6">
            <a:extLst>
              <a:ext uri="{FF2B5EF4-FFF2-40B4-BE49-F238E27FC236}">
                <a16:creationId xmlns:a16="http://schemas.microsoft.com/office/drawing/2014/main" id="{0D733DEC-F41D-6C4E-A73B-7D7804CDF2E5}"/>
              </a:ext>
            </a:extLst>
          </p:cNvPr>
          <p:cNvSpPr/>
          <p:nvPr userDrawn="1"/>
        </p:nvSpPr>
        <p:spPr>
          <a:xfrm>
            <a:off x="1" y="1"/>
            <a:ext cx="681038" cy="6857999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2"/>
              </a:gs>
              <a:gs pos="60000">
                <a:schemeClr val="accent1"/>
              </a:gs>
              <a:gs pos="40000">
                <a:schemeClr val="accent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/>
          </a:p>
        </p:txBody>
      </p:sp>
      <p:sp>
        <p:nvSpPr>
          <p:cNvPr id="8" name="Owal 7">
            <a:extLst>
              <a:ext uri="{FF2B5EF4-FFF2-40B4-BE49-F238E27FC236}">
                <a16:creationId xmlns:a16="http://schemas.microsoft.com/office/drawing/2014/main" id="{B737F155-A7C3-7447-B46B-A0642D1E9F4C}"/>
              </a:ext>
            </a:extLst>
          </p:cNvPr>
          <p:cNvSpPr/>
          <p:nvPr userDrawn="1"/>
        </p:nvSpPr>
        <p:spPr>
          <a:xfrm>
            <a:off x="859912" y="210084"/>
            <a:ext cx="338596" cy="338596"/>
          </a:xfrm>
          <a:prstGeom prst="ellipse">
            <a:avLst/>
          </a:prstGeom>
          <a:solidFill>
            <a:schemeClr val="bg1"/>
          </a:solidFill>
          <a:ln w="25400">
            <a:gradFill flip="none" rotWithShape="1"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sz="3200" b="1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3190F2CF-B5A4-0146-9FA6-704FFAF7E83C}"/>
              </a:ext>
            </a:extLst>
          </p:cNvPr>
          <p:cNvCxnSpPr>
            <a:cxnSpLocks/>
            <a:stCxn id="8" idx="4"/>
          </p:cNvCxnSpPr>
          <p:nvPr userDrawn="1"/>
        </p:nvCxnSpPr>
        <p:spPr>
          <a:xfrm>
            <a:off x="1029210" y="548680"/>
            <a:ext cx="0" cy="6381328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9" name="Symbol zastępczy tekstu 10">
            <a:extLst>
              <a:ext uri="{FF2B5EF4-FFF2-40B4-BE49-F238E27FC236}">
                <a16:creationId xmlns:a16="http://schemas.microsoft.com/office/drawing/2014/main" id="{755A812D-2BF3-F246-86A6-164E0237A3B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 rot="16200000">
            <a:off x="-2214101" y="3698886"/>
            <a:ext cx="5112571" cy="684364"/>
          </a:xfrm>
        </p:spPr>
        <p:txBody>
          <a:bodyPr anchor="ctr" anchorCtr="0"/>
          <a:lstStyle>
            <a:lvl1pPr marL="0" indent="0">
              <a:buNone/>
              <a:defRPr lang="pl-PL" sz="4000" b="1" kern="1200" dirty="0" err="1" smtClean="0">
                <a:solidFill>
                  <a:schemeClr val="bg1">
                    <a:alpha val="28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961931706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ig Hea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37A97C80-DF0C-45E3-90A2-A369C784E71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73187" y="4725144"/>
            <a:ext cx="9445625" cy="1411974"/>
          </a:xfrm>
        </p:spPr>
        <p:txBody>
          <a:bodyPr>
            <a:normAutofit/>
          </a:bodyPr>
          <a:lstStyle>
            <a:lvl1pPr marL="0" indent="0" algn="ctr">
              <a:buNone/>
              <a:defRPr lang="pl-PL" sz="2400" b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89766D97-63C3-45C5-87D4-51A02CC4A77C}"/>
              </a:ext>
            </a:extLst>
          </p:cNvPr>
          <p:cNvCxnSpPr>
            <a:cxnSpLocks/>
          </p:cNvCxnSpPr>
          <p:nvPr userDrawn="1"/>
        </p:nvCxnSpPr>
        <p:spPr>
          <a:xfrm>
            <a:off x="5174457" y="4529816"/>
            <a:ext cx="1843087" cy="0"/>
          </a:xfrm>
          <a:prstGeom prst="line">
            <a:avLst/>
          </a:prstGeom>
          <a:ln w="22225">
            <a:gradFill flip="none" rotWithShape="1">
              <a:gsLst>
                <a:gs pos="1000">
                  <a:schemeClr val="accent2"/>
                </a:gs>
                <a:gs pos="100000">
                  <a:schemeClr val="accent1"/>
                </a:gs>
              </a:gsLst>
              <a:lin ang="1350000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itle 1">
            <a:extLst>
              <a:ext uri="{FF2B5EF4-FFF2-40B4-BE49-F238E27FC236}">
                <a16:creationId xmlns:a16="http://schemas.microsoft.com/office/drawing/2014/main" id="{9A3059F5-49BA-A94D-83B4-BE2C4C8C1E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620688"/>
            <a:ext cx="9445624" cy="3909128"/>
          </a:xfrm>
          <a:noFill/>
        </p:spPr>
        <p:txBody>
          <a:bodyPr anchor="b">
            <a:normAutofit/>
          </a:bodyPr>
          <a:lstStyle>
            <a:lvl1pPr algn="ctr">
              <a:defRPr lang="pl-PL" sz="9600" b="1" kern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0673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ontent - Blank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25.09.2024</a:t>
            </a:fld>
            <a:endParaRPr lang="pl-PL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177399180"/>
      </p:ext>
    </p:extLst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Big Header Gradi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D862162E-139D-6F43-B71A-EFD6566C713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73187" y="4725144"/>
            <a:ext cx="9445625" cy="1411974"/>
          </a:xfrm>
        </p:spPr>
        <p:txBody>
          <a:bodyPr>
            <a:normAutofit/>
          </a:bodyPr>
          <a:lstStyle>
            <a:lvl1pPr marL="0" indent="0" algn="ctr">
              <a:buNone/>
              <a:defRPr lang="pl-PL" sz="2400" b="0" kern="1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2" name="Łącznik prosty 11">
            <a:extLst>
              <a:ext uri="{FF2B5EF4-FFF2-40B4-BE49-F238E27FC236}">
                <a16:creationId xmlns:a16="http://schemas.microsoft.com/office/drawing/2014/main" id="{8B12276E-2F7E-0E44-BE99-6C97CE3FB3F4}"/>
              </a:ext>
            </a:extLst>
          </p:cNvPr>
          <p:cNvCxnSpPr>
            <a:cxnSpLocks/>
          </p:cNvCxnSpPr>
          <p:nvPr userDrawn="1"/>
        </p:nvCxnSpPr>
        <p:spPr>
          <a:xfrm>
            <a:off x="5174457" y="4529816"/>
            <a:ext cx="1843087" cy="0"/>
          </a:xfrm>
          <a:prstGeom prst="line">
            <a:avLst/>
          </a:prstGeom>
          <a:ln w="22225">
            <a:gradFill flip="none" rotWithShape="1">
              <a:gsLst>
                <a:gs pos="1000">
                  <a:schemeClr val="accent2"/>
                </a:gs>
                <a:gs pos="100000">
                  <a:schemeClr val="accent1"/>
                </a:gs>
              </a:gsLst>
              <a:lin ang="1350000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itle 1">
            <a:extLst>
              <a:ext uri="{FF2B5EF4-FFF2-40B4-BE49-F238E27FC236}">
                <a16:creationId xmlns:a16="http://schemas.microsoft.com/office/drawing/2014/main" id="{22E7548A-EBE7-1446-8901-7337B56726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620688"/>
            <a:ext cx="9445624" cy="3909128"/>
          </a:xfrm>
          <a:noFill/>
        </p:spPr>
        <p:txBody>
          <a:bodyPr anchor="b">
            <a:normAutofit/>
          </a:bodyPr>
          <a:lstStyle>
            <a:lvl1pPr algn="ctr">
              <a:defRPr lang="pl-PL" sz="9600" b="1" kern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B198384D-5174-93B7-C755-6FADAE7732F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54100683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Big Header Gradi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D862162E-139D-6F43-B71A-EFD6566C713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73187" y="4725144"/>
            <a:ext cx="9445625" cy="1411974"/>
          </a:xfrm>
        </p:spPr>
        <p:txBody>
          <a:bodyPr>
            <a:normAutofit/>
          </a:bodyPr>
          <a:lstStyle>
            <a:lvl1pPr marL="0" indent="0" algn="ctr">
              <a:buNone/>
              <a:defRPr lang="pl-PL" sz="2400" b="0" kern="1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2" name="Łącznik prosty 11">
            <a:extLst>
              <a:ext uri="{FF2B5EF4-FFF2-40B4-BE49-F238E27FC236}">
                <a16:creationId xmlns:a16="http://schemas.microsoft.com/office/drawing/2014/main" id="{8B12276E-2F7E-0E44-BE99-6C97CE3FB3F4}"/>
              </a:ext>
            </a:extLst>
          </p:cNvPr>
          <p:cNvCxnSpPr>
            <a:cxnSpLocks/>
          </p:cNvCxnSpPr>
          <p:nvPr userDrawn="1"/>
        </p:nvCxnSpPr>
        <p:spPr>
          <a:xfrm>
            <a:off x="5174457" y="4529816"/>
            <a:ext cx="1843087" cy="0"/>
          </a:xfrm>
          <a:prstGeom prst="line">
            <a:avLst/>
          </a:prstGeom>
          <a:ln w="22225">
            <a:gradFill flip="none" rotWithShape="1">
              <a:gsLst>
                <a:gs pos="1000">
                  <a:schemeClr val="accent2"/>
                </a:gs>
                <a:gs pos="100000">
                  <a:schemeClr val="accent1"/>
                </a:gs>
              </a:gsLst>
              <a:lin ang="1350000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itle 1">
            <a:extLst>
              <a:ext uri="{FF2B5EF4-FFF2-40B4-BE49-F238E27FC236}">
                <a16:creationId xmlns:a16="http://schemas.microsoft.com/office/drawing/2014/main" id="{22E7548A-EBE7-1446-8901-7337B56726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620688"/>
            <a:ext cx="9445624" cy="3909128"/>
          </a:xfrm>
          <a:noFill/>
        </p:spPr>
        <p:txBody>
          <a:bodyPr anchor="b">
            <a:normAutofit/>
          </a:bodyPr>
          <a:lstStyle>
            <a:lvl1pPr algn="ctr">
              <a:defRPr lang="pl-PL" sz="9600" b="1" kern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B7152403-6529-7F6E-919E-C6F5F51883A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07372263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Big Header Shap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37A97C80-DF0C-45E3-90A2-A369C784E71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73187" y="3573016"/>
            <a:ext cx="9445625" cy="1411974"/>
          </a:xfrm>
        </p:spPr>
        <p:txBody>
          <a:bodyPr>
            <a:normAutofit/>
          </a:bodyPr>
          <a:lstStyle>
            <a:lvl1pPr marL="0" indent="0" algn="ctr"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A3059F5-49BA-A94D-83B4-BE2C4C8C1E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2708920"/>
            <a:ext cx="9445624" cy="864096"/>
          </a:xfrm>
          <a:noFill/>
        </p:spPr>
        <p:txBody>
          <a:bodyPr anchor="b">
            <a:normAutofit/>
          </a:bodyPr>
          <a:lstStyle>
            <a:lvl1pPr algn="ctr">
              <a:defRPr lang="pl-PL" sz="5400" b="1" kern="12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grpSp>
        <p:nvGrpSpPr>
          <p:cNvPr id="28" name="Grupa 27">
            <a:extLst>
              <a:ext uri="{FF2B5EF4-FFF2-40B4-BE49-F238E27FC236}">
                <a16:creationId xmlns:a16="http://schemas.microsoft.com/office/drawing/2014/main" id="{4B328363-150C-CA47-BB92-99CA3A220244}"/>
              </a:ext>
            </a:extLst>
          </p:cNvPr>
          <p:cNvGrpSpPr/>
          <p:nvPr userDrawn="1"/>
        </p:nvGrpSpPr>
        <p:grpSpPr>
          <a:xfrm>
            <a:off x="9120337" y="-3"/>
            <a:ext cx="3079986" cy="2060849"/>
            <a:chOff x="9120337" y="-3"/>
            <a:chExt cx="3079986" cy="2060849"/>
          </a:xfrm>
        </p:grpSpPr>
        <p:grpSp>
          <p:nvGrpSpPr>
            <p:cNvPr id="29" name="Grupa 28">
              <a:extLst>
                <a:ext uri="{FF2B5EF4-FFF2-40B4-BE49-F238E27FC236}">
                  <a16:creationId xmlns:a16="http://schemas.microsoft.com/office/drawing/2014/main" id="{629E98B0-B979-1B4F-B1EE-B07E1BDFD327}"/>
                </a:ext>
              </a:extLst>
            </p:cNvPr>
            <p:cNvGrpSpPr/>
            <p:nvPr userDrawn="1"/>
          </p:nvGrpSpPr>
          <p:grpSpPr>
            <a:xfrm rot="10800000" flipH="1">
              <a:off x="9120337" y="-3"/>
              <a:ext cx="3079986" cy="2060849"/>
              <a:chOff x="9408368" y="4995447"/>
              <a:chExt cx="2783632" cy="1862554"/>
            </a:xfrm>
          </p:grpSpPr>
          <p:sp>
            <p:nvSpPr>
              <p:cNvPr id="32" name="Dowolny kształt 31">
                <a:extLst>
                  <a:ext uri="{FF2B5EF4-FFF2-40B4-BE49-F238E27FC236}">
                    <a16:creationId xmlns:a16="http://schemas.microsoft.com/office/drawing/2014/main" id="{4876937E-E384-9840-89B3-CCC954F81651}"/>
                  </a:ext>
                </a:extLst>
              </p:cNvPr>
              <p:cNvSpPr/>
              <p:nvPr userDrawn="1"/>
            </p:nvSpPr>
            <p:spPr>
              <a:xfrm>
                <a:off x="9408368" y="5260588"/>
                <a:ext cx="2783632" cy="1597411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  <p:sp>
            <p:nvSpPr>
              <p:cNvPr id="33" name="Dowolny kształt 32">
                <a:extLst>
                  <a:ext uri="{FF2B5EF4-FFF2-40B4-BE49-F238E27FC236}">
                    <a16:creationId xmlns:a16="http://schemas.microsoft.com/office/drawing/2014/main" id="{2C034C15-4DD8-0E40-94C5-9C96686682C5}"/>
                  </a:ext>
                </a:extLst>
              </p:cNvPr>
              <p:cNvSpPr/>
              <p:nvPr userDrawn="1"/>
            </p:nvSpPr>
            <p:spPr>
              <a:xfrm>
                <a:off x="10465540" y="4995447"/>
                <a:ext cx="1726460" cy="1862554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 dirty="0"/>
              </a:p>
            </p:txBody>
          </p:sp>
        </p:grpSp>
        <p:sp>
          <p:nvSpPr>
            <p:cNvPr id="30" name="Owal 29">
              <a:extLst>
                <a:ext uri="{FF2B5EF4-FFF2-40B4-BE49-F238E27FC236}">
                  <a16:creationId xmlns:a16="http://schemas.microsoft.com/office/drawing/2014/main" id="{25A96D6D-1269-034F-9BF3-F0EE38A3DBF6}"/>
                </a:ext>
              </a:extLst>
            </p:cNvPr>
            <p:cNvSpPr/>
            <p:nvPr userDrawn="1"/>
          </p:nvSpPr>
          <p:spPr>
            <a:xfrm>
              <a:off x="9120337" y="1282550"/>
              <a:ext cx="144016" cy="14401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31" name="Owal 30">
              <a:extLst>
                <a:ext uri="{FF2B5EF4-FFF2-40B4-BE49-F238E27FC236}">
                  <a16:creationId xmlns:a16="http://schemas.microsoft.com/office/drawing/2014/main" id="{635D7EAF-4ADA-5841-880B-3DC9BFC2D61A}"/>
                </a:ext>
              </a:extLst>
            </p:cNvPr>
            <p:cNvSpPr/>
            <p:nvPr userDrawn="1"/>
          </p:nvSpPr>
          <p:spPr>
            <a:xfrm>
              <a:off x="9342755" y="1484784"/>
              <a:ext cx="103654" cy="10365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  <p:pic>
        <p:nvPicPr>
          <p:cNvPr id="2" name="Obraz 1">
            <a:extLst>
              <a:ext uri="{FF2B5EF4-FFF2-40B4-BE49-F238E27FC236}">
                <a16:creationId xmlns:a16="http://schemas.microsoft.com/office/drawing/2014/main" id="{D5C1C246-C8F9-5905-159A-2B29914312D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04458010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Big Header Shapes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37A97C80-DF0C-45E3-90A2-A369C784E71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73187" y="3573016"/>
            <a:ext cx="9445625" cy="1411974"/>
          </a:xfrm>
        </p:spPr>
        <p:txBody>
          <a:bodyPr>
            <a:normAutofit/>
          </a:bodyPr>
          <a:lstStyle>
            <a:lvl1pPr marL="0" indent="0" algn="ctr"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A3059F5-49BA-A94D-83B4-BE2C4C8C1E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2708920"/>
            <a:ext cx="9445624" cy="864096"/>
          </a:xfrm>
          <a:noFill/>
        </p:spPr>
        <p:txBody>
          <a:bodyPr anchor="b">
            <a:normAutofit/>
          </a:bodyPr>
          <a:lstStyle>
            <a:lvl1pPr algn="ctr">
              <a:defRPr lang="pl-PL" sz="5400" b="1" kern="12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grpSp>
        <p:nvGrpSpPr>
          <p:cNvPr id="28" name="Grupa 27">
            <a:extLst>
              <a:ext uri="{FF2B5EF4-FFF2-40B4-BE49-F238E27FC236}">
                <a16:creationId xmlns:a16="http://schemas.microsoft.com/office/drawing/2014/main" id="{4B328363-150C-CA47-BB92-99CA3A220244}"/>
              </a:ext>
            </a:extLst>
          </p:cNvPr>
          <p:cNvGrpSpPr/>
          <p:nvPr userDrawn="1"/>
        </p:nvGrpSpPr>
        <p:grpSpPr>
          <a:xfrm>
            <a:off x="9120337" y="-3"/>
            <a:ext cx="3079986" cy="2060849"/>
            <a:chOff x="9120337" y="-3"/>
            <a:chExt cx="3079986" cy="2060849"/>
          </a:xfrm>
        </p:grpSpPr>
        <p:grpSp>
          <p:nvGrpSpPr>
            <p:cNvPr id="29" name="Grupa 28">
              <a:extLst>
                <a:ext uri="{FF2B5EF4-FFF2-40B4-BE49-F238E27FC236}">
                  <a16:creationId xmlns:a16="http://schemas.microsoft.com/office/drawing/2014/main" id="{629E98B0-B979-1B4F-B1EE-B07E1BDFD327}"/>
                </a:ext>
              </a:extLst>
            </p:cNvPr>
            <p:cNvGrpSpPr/>
            <p:nvPr userDrawn="1"/>
          </p:nvGrpSpPr>
          <p:grpSpPr>
            <a:xfrm rot="10800000" flipH="1">
              <a:off x="9120337" y="-3"/>
              <a:ext cx="3079986" cy="2060849"/>
              <a:chOff x="9408368" y="4995447"/>
              <a:chExt cx="2783632" cy="1862554"/>
            </a:xfrm>
          </p:grpSpPr>
          <p:sp>
            <p:nvSpPr>
              <p:cNvPr id="32" name="Dowolny kształt 31">
                <a:extLst>
                  <a:ext uri="{FF2B5EF4-FFF2-40B4-BE49-F238E27FC236}">
                    <a16:creationId xmlns:a16="http://schemas.microsoft.com/office/drawing/2014/main" id="{4876937E-E384-9840-89B3-CCC954F81651}"/>
                  </a:ext>
                </a:extLst>
              </p:cNvPr>
              <p:cNvSpPr/>
              <p:nvPr userDrawn="1"/>
            </p:nvSpPr>
            <p:spPr>
              <a:xfrm>
                <a:off x="9408368" y="5260588"/>
                <a:ext cx="2783632" cy="1597411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  <p:sp>
            <p:nvSpPr>
              <p:cNvPr id="33" name="Dowolny kształt 32">
                <a:extLst>
                  <a:ext uri="{FF2B5EF4-FFF2-40B4-BE49-F238E27FC236}">
                    <a16:creationId xmlns:a16="http://schemas.microsoft.com/office/drawing/2014/main" id="{2C034C15-4DD8-0E40-94C5-9C96686682C5}"/>
                  </a:ext>
                </a:extLst>
              </p:cNvPr>
              <p:cNvSpPr/>
              <p:nvPr userDrawn="1"/>
            </p:nvSpPr>
            <p:spPr>
              <a:xfrm>
                <a:off x="10465540" y="4995447"/>
                <a:ext cx="1726460" cy="1862554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>
                      <a:lumMod val="83535"/>
                      <a:lumOff val="16465"/>
                      <a:alpha val="30518"/>
                    </a:schemeClr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 dirty="0"/>
              </a:p>
            </p:txBody>
          </p:sp>
        </p:grpSp>
        <p:sp>
          <p:nvSpPr>
            <p:cNvPr id="30" name="Owal 29">
              <a:extLst>
                <a:ext uri="{FF2B5EF4-FFF2-40B4-BE49-F238E27FC236}">
                  <a16:creationId xmlns:a16="http://schemas.microsoft.com/office/drawing/2014/main" id="{25A96D6D-1269-034F-9BF3-F0EE38A3DBF6}"/>
                </a:ext>
              </a:extLst>
            </p:cNvPr>
            <p:cNvSpPr/>
            <p:nvPr userDrawn="1"/>
          </p:nvSpPr>
          <p:spPr>
            <a:xfrm>
              <a:off x="9120337" y="1282550"/>
              <a:ext cx="144016" cy="14401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31" name="Owal 30">
              <a:extLst>
                <a:ext uri="{FF2B5EF4-FFF2-40B4-BE49-F238E27FC236}">
                  <a16:creationId xmlns:a16="http://schemas.microsoft.com/office/drawing/2014/main" id="{635D7EAF-4ADA-5841-880B-3DC9BFC2D61A}"/>
                </a:ext>
              </a:extLst>
            </p:cNvPr>
            <p:cNvSpPr/>
            <p:nvPr userDrawn="1"/>
          </p:nvSpPr>
          <p:spPr>
            <a:xfrm>
              <a:off x="9342755" y="1484784"/>
              <a:ext cx="103654" cy="10365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  <p:pic>
        <p:nvPicPr>
          <p:cNvPr id="2" name="Obraz 1">
            <a:extLst>
              <a:ext uri="{FF2B5EF4-FFF2-40B4-BE49-F238E27FC236}">
                <a16:creationId xmlns:a16="http://schemas.microsoft.com/office/drawing/2014/main" id="{0AF9B50B-F38C-7807-C44F-EB5B325D72D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27920346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hoto Sectio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ymbol zastępczy obrazu 16">
            <a:extLst>
              <a:ext uri="{FF2B5EF4-FFF2-40B4-BE49-F238E27FC236}">
                <a16:creationId xmlns:a16="http://schemas.microsoft.com/office/drawing/2014/main" id="{0083B9A5-CB5E-A148-9A68-332CDFDEBE4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672263" y="0"/>
            <a:ext cx="2879725" cy="3573016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9" name="Symbol zastępczy obrazu 16">
            <a:extLst>
              <a:ext uri="{FF2B5EF4-FFF2-40B4-BE49-F238E27FC236}">
                <a16:creationId xmlns:a16="http://schemas.microsoft.com/office/drawing/2014/main" id="{A8D9B1B6-1F22-3C49-B9D7-01B6B08330F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9551988" y="1"/>
            <a:ext cx="2640011" cy="6885384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0" name="Symbol zastępczy obrazu 16">
            <a:extLst>
              <a:ext uri="{FF2B5EF4-FFF2-40B4-BE49-F238E27FC236}">
                <a16:creationId xmlns:a16="http://schemas.microsoft.com/office/drawing/2014/main" id="{94E3F0AB-2F73-1545-9A17-CBE92188642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672263" y="3573016"/>
            <a:ext cx="2879725" cy="331236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2" name="Tytuł 1">
            <a:extLst>
              <a:ext uri="{FF2B5EF4-FFF2-40B4-BE49-F238E27FC236}">
                <a16:creationId xmlns:a16="http://schemas.microsoft.com/office/drawing/2014/main" id="{723AC230-5310-224A-B028-217770AB7A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5294540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3" name="Łącznik prosty 12">
            <a:extLst>
              <a:ext uri="{FF2B5EF4-FFF2-40B4-BE49-F238E27FC236}">
                <a16:creationId xmlns:a16="http://schemas.microsoft.com/office/drawing/2014/main" id="{80141056-DBCB-3244-84EC-FC5BFE037D28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Symbol zastępczy tekstu 24">
            <a:extLst>
              <a:ext uri="{FF2B5EF4-FFF2-40B4-BE49-F238E27FC236}">
                <a16:creationId xmlns:a16="http://schemas.microsoft.com/office/drawing/2014/main" id="{3DD408DF-9C6F-3041-8AFE-4BD2B2E749B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5299073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857997694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Photo Section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ymbol zastępczy obrazu 16">
            <a:extLst>
              <a:ext uri="{FF2B5EF4-FFF2-40B4-BE49-F238E27FC236}">
                <a16:creationId xmlns:a16="http://schemas.microsoft.com/office/drawing/2014/main" id="{0083B9A5-CB5E-A148-9A68-332CDFDEBE4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672263" y="0"/>
            <a:ext cx="2879725" cy="3573016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9" name="Symbol zastępczy obrazu 16">
            <a:extLst>
              <a:ext uri="{FF2B5EF4-FFF2-40B4-BE49-F238E27FC236}">
                <a16:creationId xmlns:a16="http://schemas.microsoft.com/office/drawing/2014/main" id="{A8D9B1B6-1F22-3C49-B9D7-01B6B08330F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9551988" y="1"/>
            <a:ext cx="2640011" cy="6885384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0" name="Symbol zastępczy obrazu 16">
            <a:extLst>
              <a:ext uri="{FF2B5EF4-FFF2-40B4-BE49-F238E27FC236}">
                <a16:creationId xmlns:a16="http://schemas.microsoft.com/office/drawing/2014/main" id="{94E3F0AB-2F73-1545-9A17-CBE92188642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672263" y="3573016"/>
            <a:ext cx="2879725" cy="331236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2" name="Tytuł 1">
            <a:extLst>
              <a:ext uri="{FF2B5EF4-FFF2-40B4-BE49-F238E27FC236}">
                <a16:creationId xmlns:a16="http://schemas.microsoft.com/office/drawing/2014/main" id="{723AC230-5310-224A-B028-217770AB7A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5294540" cy="1800437"/>
          </a:xfrm>
        </p:spPr>
        <p:txBody>
          <a:bodyPr lIns="0"/>
          <a:lstStyle>
            <a:lvl1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3" name="Łącznik prosty 12">
            <a:extLst>
              <a:ext uri="{FF2B5EF4-FFF2-40B4-BE49-F238E27FC236}">
                <a16:creationId xmlns:a16="http://schemas.microsoft.com/office/drawing/2014/main" id="{80141056-DBCB-3244-84EC-FC5BFE037D28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Symbol zastępczy tekstu 24">
            <a:extLst>
              <a:ext uri="{FF2B5EF4-FFF2-40B4-BE49-F238E27FC236}">
                <a16:creationId xmlns:a16="http://schemas.microsoft.com/office/drawing/2014/main" id="{3DD408DF-9C6F-3041-8AFE-4BD2B2E749B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5299073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877555866"/>
      </p:ext>
    </p:extLst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lemen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ostokąt 2">
            <a:extLst>
              <a:ext uri="{FF2B5EF4-FFF2-40B4-BE49-F238E27FC236}">
                <a16:creationId xmlns:a16="http://schemas.microsoft.com/office/drawing/2014/main" id="{3AB5A534-3305-2847-B6E6-EA5C1AEF1619}"/>
              </a:ext>
            </a:extLst>
          </p:cNvPr>
          <p:cNvSpPr/>
          <p:nvPr userDrawn="1"/>
        </p:nvSpPr>
        <p:spPr>
          <a:xfrm>
            <a:off x="5519738" y="0"/>
            <a:ext cx="667226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" name="Symbol zastępczy tekstu 27">
            <a:extLst>
              <a:ext uri="{FF2B5EF4-FFF2-40B4-BE49-F238E27FC236}">
                <a16:creationId xmlns:a16="http://schemas.microsoft.com/office/drawing/2014/main" id="{53F9B281-31A2-1F4D-B12A-52B9DE27D09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593013" y="1446153"/>
            <a:ext cx="3917950" cy="821943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1" name="Symbol zastępczy tekstu 27">
            <a:extLst>
              <a:ext uri="{FF2B5EF4-FFF2-40B4-BE49-F238E27FC236}">
                <a16:creationId xmlns:a16="http://schemas.microsoft.com/office/drawing/2014/main" id="{9D5AF3CA-7403-664E-B300-747CD1A2184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615367" y="3645024"/>
            <a:ext cx="3890776" cy="821943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5" name="Symbol zastępczy tekstu 27">
            <a:extLst>
              <a:ext uri="{FF2B5EF4-FFF2-40B4-BE49-F238E27FC236}">
                <a16:creationId xmlns:a16="http://schemas.microsoft.com/office/drawing/2014/main" id="{2E227901-8534-A348-BB4C-9EE2E9104D4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606438" y="5843895"/>
            <a:ext cx="3915645" cy="821943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6" name="Symbol zastępczy tekstu 3">
            <a:extLst>
              <a:ext uri="{FF2B5EF4-FFF2-40B4-BE49-F238E27FC236}">
                <a16:creationId xmlns:a16="http://schemas.microsoft.com/office/drawing/2014/main" id="{80C42651-601B-E346-8BFE-FEEE809A564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593497" y="393143"/>
            <a:ext cx="3920733" cy="884755"/>
          </a:xfrm>
        </p:spPr>
        <p:txBody>
          <a:bodyPr anchor="b"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17" name="Symbol zastępczy tekstu 3">
            <a:extLst>
              <a:ext uri="{FF2B5EF4-FFF2-40B4-BE49-F238E27FC236}">
                <a16:creationId xmlns:a16="http://schemas.microsoft.com/office/drawing/2014/main" id="{B184DE88-7EFE-1F4A-9E56-98F9BF67D65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602588" y="2592013"/>
            <a:ext cx="3893541" cy="884755"/>
          </a:xfrm>
        </p:spPr>
        <p:txBody>
          <a:bodyPr anchor="b"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18" name="Symbol zastępczy tekstu 3">
            <a:extLst>
              <a:ext uri="{FF2B5EF4-FFF2-40B4-BE49-F238E27FC236}">
                <a16:creationId xmlns:a16="http://schemas.microsoft.com/office/drawing/2014/main" id="{39CDA984-5849-7A48-91E1-AD5B6D7DA92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595394" y="4790884"/>
            <a:ext cx="3918427" cy="884755"/>
          </a:xfrm>
        </p:spPr>
        <p:txBody>
          <a:bodyPr anchor="b"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28" name="Elipsa 22">
            <a:extLst>
              <a:ext uri="{FF2B5EF4-FFF2-40B4-BE49-F238E27FC236}">
                <a16:creationId xmlns:a16="http://schemas.microsoft.com/office/drawing/2014/main" id="{1A3238D0-0410-7841-A3AB-B2B4CB4A5568}"/>
              </a:ext>
            </a:extLst>
          </p:cNvPr>
          <p:cNvSpPr/>
          <p:nvPr userDrawn="1"/>
        </p:nvSpPr>
        <p:spPr>
          <a:xfrm>
            <a:off x="6631901" y="564836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9" name="Symbol zastępczy zawartości 4">
            <a:extLst>
              <a:ext uri="{FF2B5EF4-FFF2-40B4-BE49-F238E27FC236}">
                <a16:creationId xmlns:a16="http://schemas.microsoft.com/office/drawing/2014/main" id="{7E12A216-B003-BD4F-90E2-0C975757B621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6780372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0" name="Elipsa 22">
            <a:extLst>
              <a:ext uri="{FF2B5EF4-FFF2-40B4-BE49-F238E27FC236}">
                <a16:creationId xmlns:a16="http://schemas.microsoft.com/office/drawing/2014/main" id="{520A3783-5A5E-6D41-B124-C1B370C979D9}"/>
              </a:ext>
            </a:extLst>
          </p:cNvPr>
          <p:cNvSpPr/>
          <p:nvPr userDrawn="1"/>
        </p:nvSpPr>
        <p:spPr>
          <a:xfrm>
            <a:off x="6641990" y="2786296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1" name="Symbol zastępczy zawartości 4">
            <a:extLst>
              <a:ext uri="{FF2B5EF4-FFF2-40B4-BE49-F238E27FC236}">
                <a16:creationId xmlns:a16="http://schemas.microsoft.com/office/drawing/2014/main" id="{669B645C-AD53-C24E-85DA-DCA01C06ABA4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6790461" y="293335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2" name="Elipsa 22">
            <a:extLst>
              <a:ext uri="{FF2B5EF4-FFF2-40B4-BE49-F238E27FC236}">
                <a16:creationId xmlns:a16="http://schemas.microsoft.com/office/drawing/2014/main" id="{6C83818F-E8CD-804A-850F-2DB11EC73CB6}"/>
              </a:ext>
            </a:extLst>
          </p:cNvPr>
          <p:cNvSpPr/>
          <p:nvPr userDrawn="1"/>
        </p:nvSpPr>
        <p:spPr>
          <a:xfrm>
            <a:off x="6641990" y="4962578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3" name="Symbol zastępczy zawartości 4">
            <a:extLst>
              <a:ext uri="{FF2B5EF4-FFF2-40B4-BE49-F238E27FC236}">
                <a16:creationId xmlns:a16="http://schemas.microsoft.com/office/drawing/2014/main" id="{365AA8D8-1C8D-934F-A318-B0F63C9DC02B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6790461" y="5109634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4" name="Tytuł 1">
            <a:extLst>
              <a:ext uri="{FF2B5EF4-FFF2-40B4-BE49-F238E27FC236}">
                <a16:creationId xmlns:a16="http://schemas.microsoft.com/office/drawing/2014/main" id="{26E57AA5-18FD-F349-8834-ED4424282C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4604569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5" name="Łącznik prosty 34">
            <a:extLst>
              <a:ext uri="{FF2B5EF4-FFF2-40B4-BE49-F238E27FC236}">
                <a16:creationId xmlns:a16="http://schemas.microsoft.com/office/drawing/2014/main" id="{0FD1F715-5E73-AD43-99CD-C45B40DEA156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6F06524-CA7B-4C44-A1E4-71A5987F4BD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4608511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11580678"/>
      </p:ext>
    </p:extLst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Elemen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ostokąt 2">
            <a:extLst>
              <a:ext uri="{FF2B5EF4-FFF2-40B4-BE49-F238E27FC236}">
                <a16:creationId xmlns:a16="http://schemas.microsoft.com/office/drawing/2014/main" id="{3AB5A534-3305-2847-B6E6-EA5C1AEF1619}"/>
              </a:ext>
            </a:extLst>
          </p:cNvPr>
          <p:cNvSpPr/>
          <p:nvPr userDrawn="1"/>
        </p:nvSpPr>
        <p:spPr>
          <a:xfrm>
            <a:off x="5519738" y="0"/>
            <a:ext cx="667226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" name="Symbol zastępczy tekstu 27">
            <a:extLst>
              <a:ext uri="{FF2B5EF4-FFF2-40B4-BE49-F238E27FC236}">
                <a16:creationId xmlns:a16="http://schemas.microsoft.com/office/drawing/2014/main" id="{53F9B281-31A2-1F4D-B12A-52B9DE27D09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593013" y="1446153"/>
            <a:ext cx="3917950" cy="821943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1" name="Symbol zastępczy tekstu 27">
            <a:extLst>
              <a:ext uri="{FF2B5EF4-FFF2-40B4-BE49-F238E27FC236}">
                <a16:creationId xmlns:a16="http://schemas.microsoft.com/office/drawing/2014/main" id="{9D5AF3CA-7403-664E-B300-747CD1A2184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615367" y="3645024"/>
            <a:ext cx="3890776" cy="821943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5" name="Symbol zastępczy tekstu 27">
            <a:extLst>
              <a:ext uri="{FF2B5EF4-FFF2-40B4-BE49-F238E27FC236}">
                <a16:creationId xmlns:a16="http://schemas.microsoft.com/office/drawing/2014/main" id="{2E227901-8534-A348-BB4C-9EE2E9104D4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606438" y="5843895"/>
            <a:ext cx="3915645" cy="821943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6" name="Symbol zastępczy tekstu 3">
            <a:extLst>
              <a:ext uri="{FF2B5EF4-FFF2-40B4-BE49-F238E27FC236}">
                <a16:creationId xmlns:a16="http://schemas.microsoft.com/office/drawing/2014/main" id="{80C42651-601B-E346-8BFE-FEEE809A564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593497" y="393143"/>
            <a:ext cx="3920733" cy="884755"/>
          </a:xfrm>
        </p:spPr>
        <p:txBody>
          <a:bodyPr anchor="b"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17" name="Symbol zastępczy tekstu 3">
            <a:extLst>
              <a:ext uri="{FF2B5EF4-FFF2-40B4-BE49-F238E27FC236}">
                <a16:creationId xmlns:a16="http://schemas.microsoft.com/office/drawing/2014/main" id="{B184DE88-7EFE-1F4A-9E56-98F9BF67D65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602588" y="2592013"/>
            <a:ext cx="3893541" cy="884755"/>
          </a:xfrm>
        </p:spPr>
        <p:txBody>
          <a:bodyPr anchor="b"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18" name="Symbol zastępczy tekstu 3">
            <a:extLst>
              <a:ext uri="{FF2B5EF4-FFF2-40B4-BE49-F238E27FC236}">
                <a16:creationId xmlns:a16="http://schemas.microsoft.com/office/drawing/2014/main" id="{39CDA984-5849-7A48-91E1-AD5B6D7DA92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595394" y="4790884"/>
            <a:ext cx="3918427" cy="884755"/>
          </a:xfrm>
        </p:spPr>
        <p:txBody>
          <a:bodyPr anchor="b"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28" name="Elipsa 22">
            <a:extLst>
              <a:ext uri="{FF2B5EF4-FFF2-40B4-BE49-F238E27FC236}">
                <a16:creationId xmlns:a16="http://schemas.microsoft.com/office/drawing/2014/main" id="{1A3238D0-0410-7841-A3AB-B2B4CB4A5568}"/>
              </a:ext>
            </a:extLst>
          </p:cNvPr>
          <p:cNvSpPr/>
          <p:nvPr userDrawn="1"/>
        </p:nvSpPr>
        <p:spPr>
          <a:xfrm>
            <a:off x="6631901" y="564836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tx2">
                    <a:alpha val="21000"/>
                  </a:schemeClr>
                </a:gs>
                <a:gs pos="98000">
                  <a:schemeClr val="tx2">
                    <a:alpha val="60387"/>
                  </a:schemeClr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9" name="Symbol zastępczy zawartości 4">
            <a:extLst>
              <a:ext uri="{FF2B5EF4-FFF2-40B4-BE49-F238E27FC236}">
                <a16:creationId xmlns:a16="http://schemas.microsoft.com/office/drawing/2014/main" id="{7E12A216-B003-BD4F-90E2-0C975757B621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6780372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0" name="Elipsa 22">
            <a:extLst>
              <a:ext uri="{FF2B5EF4-FFF2-40B4-BE49-F238E27FC236}">
                <a16:creationId xmlns:a16="http://schemas.microsoft.com/office/drawing/2014/main" id="{520A3783-5A5E-6D41-B124-C1B370C979D9}"/>
              </a:ext>
            </a:extLst>
          </p:cNvPr>
          <p:cNvSpPr/>
          <p:nvPr userDrawn="1"/>
        </p:nvSpPr>
        <p:spPr>
          <a:xfrm>
            <a:off x="6641990" y="2786296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tx2">
                    <a:alpha val="21000"/>
                  </a:schemeClr>
                </a:gs>
                <a:gs pos="98000">
                  <a:schemeClr val="tx2">
                    <a:alpha val="60387"/>
                  </a:schemeClr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1" name="Symbol zastępczy zawartości 4">
            <a:extLst>
              <a:ext uri="{FF2B5EF4-FFF2-40B4-BE49-F238E27FC236}">
                <a16:creationId xmlns:a16="http://schemas.microsoft.com/office/drawing/2014/main" id="{669B645C-AD53-C24E-85DA-DCA01C06ABA4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6790461" y="293335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2" name="Elipsa 22">
            <a:extLst>
              <a:ext uri="{FF2B5EF4-FFF2-40B4-BE49-F238E27FC236}">
                <a16:creationId xmlns:a16="http://schemas.microsoft.com/office/drawing/2014/main" id="{6C83818F-E8CD-804A-850F-2DB11EC73CB6}"/>
              </a:ext>
            </a:extLst>
          </p:cNvPr>
          <p:cNvSpPr/>
          <p:nvPr userDrawn="1"/>
        </p:nvSpPr>
        <p:spPr>
          <a:xfrm>
            <a:off x="6641990" y="4962578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tx2">
                    <a:alpha val="21000"/>
                  </a:schemeClr>
                </a:gs>
                <a:gs pos="98000">
                  <a:schemeClr val="tx2">
                    <a:alpha val="60387"/>
                  </a:schemeClr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3" name="Symbol zastępczy zawartości 4">
            <a:extLst>
              <a:ext uri="{FF2B5EF4-FFF2-40B4-BE49-F238E27FC236}">
                <a16:creationId xmlns:a16="http://schemas.microsoft.com/office/drawing/2014/main" id="{365AA8D8-1C8D-934F-A318-B0F63C9DC02B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6790461" y="5109634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4" name="Tytuł 1">
            <a:extLst>
              <a:ext uri="{FF2B5EF4-FFF2-40B4-BE49-F238E27FC236}">
                <a16:creationId xmlns:a16="http://schemas.microsoft.com/office/drawing/2014/main" id="{26E57AA5-18FD-F349-8834-ED4424282C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4604569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5" name="Łącznik prosty 34">
            <a:extLst>
              <a:ext uri="{FF2B5EF4-FFF2-40B4-BE49-F238E27FC236}">
                <a16:creationId xmlns:a16="http://schemas.microsoft.com/office/drawing/2014/main" id="{0FD1F715-5E73-AD43-99CD-C45B40DEA156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6F06524-CA7B-4C44-A1E4-71A5987F4BD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4608511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887363888"/>
      </p:ext>
    </p:extLst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ep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Elipsa 22">
            <a:extLst>
              <a:ext uri="{FF2B5EF4-FFF2-40B4-BE49-F238E27FC236}">
                <a16:creationId xmlns:a16="http://schemas.microsoft.com/office/drawing/2014/main" id="{1A3238D0-0410-7841-A3AB-B2B4CB4A5568}"/>
              </a:ext>
            </a:extLst>
          </p:cNvPr>
          <p:cNvSpPr/>
          <p:nvPr userDrawn="1"/>
        </p:nvSpPr>
        <p:spPr>
          <a:xfrm>
            <a:off x="681039" y="564836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9" name="Symbol zastępczy zawartości 4">
            <a:extLst>
              <a:ext uri="{FF2B5EF4-FFF2-40B4-BE49-F238E27FC236}">
                <a16:creationId xmlns:a16="http://schemas.microsoft.com/office/drawing/2014/main" id="{7E12A216-B003-BD4F-90E2-0C975757B621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82951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0" name="Elipsa 22">
            <a:extLst>
              <a:ext uri="{FF2B5EF4-FFF2-40B4-BE49-F238E27FC236}">
                <a16:creationId xmlns:a16="http://schemas.microsoft.com/office/drawing/2014/main" id="{520A3783-5A5E-6D41-B124-C1B370C979D9}"/>
              </a:ext>
            </a:extLst>
          </p:cNvPr>
          <p:cNvSpPr/>
          <p:nvPr userDrawn="1"/>
        </p:nvSpPr>
        <p:spPr>
          <a:xfrm>
            <a:off x="1542569" y="564836"/>
            <a:ext cx="713059" cy="713061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31" name="Symbol zastępczy zawartości 4">
            <a:extLst>
              <a:ext uri="{FF2B5EF4-FFF2-40B4-BE49-F238E27FC236}">
                <a16:creationId xmlns:a16="http://schemas.microsoft.com/office/drawing/2014/main" id="{669B645C-AD53-C24E-85DA-DCA01C06ABA4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169104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4" name="Tytuł 1">
            <a:extLst>
              <a:ext uri="{FF2B5EF4-FFF2-40B4-BE49-F238E27FC236}">
                <a16:creationId xmlns:a16="http://schemas.microsoft.com/office/drawing/2014/main" id="{26E57AA5-18FD-F349-8834-ED4424282C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1515736"/>
            <a:ext cx="4604569" cy="1800437"/>
          </a:xfrm>
        </p:spPr>
        <p:txBody>
          <a:bodyPr lIns="0"/>
          <a:lstStyle>
            <a:lvl1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5" name="Łącznik prosty 34">
            <a:extLst>
              <a:ext uri="{FF2B5EF4-FFF2-40B4-BE49-F238E27FC236}">
                <a16:creationId xmlns:a16="http://schemas.microsoft.com/office/drawing/2014/main" id="{0FD1F715-5E73-AD43-99CD-C45B40DEA156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347374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6F06524-CA7B-4C44-A1E4-71A5987F4BD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3675976"/>
            <a:ext cx="4608511" cy="234531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0" name="Elipsa 22">
            <a:extLst>
              <a:ext uri="{FF2B5EF4-FFF2-40B4-BE49-F238E27FC236}">
                <a16:creationId xmlns:a16="http://schemas.microsoft.com/office/drawing/2014/main" id="{B5A814EC-5CC8-6F42-ABB0-0C7FCA85DD0C}"/>
              </a:ext>
            </a:extLst>
          </p:cNvPr>
          <p:cNvSpPr/>
          <p:nvPr userDrawn="1"/>
        </p:nvSpPr>
        <p:spPr>
          <a:xfrm>
            <a:off x="2403340" y="564836"/>
            <a:ext cx="713059" cy="713061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1" name="Symbol zastępczy zawartości 4">
            <a:extLst>
              <a:ext uri="{FF2B5EF4-FFF2-40B4-BE49-F238E27FC236}">
                <a16:creationId xmlns:a16="http://schemas.microsoft.com/office/drawing/2014/main" id="{69F99AF4-1226-4041-857E-9DBFDA081084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2551811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22" name="Elipsa 22">
            <a:extLst>
              <a:ext uri="{FF2B5EF4-FFF2-40B4-BE49-F238E27FC236}">
                <a16:creationId xmlns:a16="http://schemas.microsoft.com/office/drawing/2014/main" id="{E0F55750-AA79-2A4A-A306-A6F83AF1DC8C}"/>
              </a:ext>
            </a:extLst>
          </p:cNvPr>
          <p:cNvSpPr/>
          <p:nvPr userDrawn="1"/>
        </p:nvSpPr>
        <p:spPr>
          <a:xfrm>
            <a:off x="3225371" y="564836"/>
            <a:ext cx="713059" cy="713061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3" name="Symbol zastępczy zawartości 4">
            <a:extLst>
              <a:ext uri="{FF2B5EF4-FFF2-40B4-BE49-F238E27FC236}">
                <a16:creationId xmlns:a16="http://schemas.microsoft.com/office/drawing/2014/main" id="{14D72E32-A223-8E47-8C15-2E716AED832C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3373842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15" name="Symbol zastępczy obrazu 14">
            <a:extLst>
              <a:ext uri="{FF2B5EF4-FFF2-40B4-BE49-F238E27FC236}">
                <a16:creationId xmlns:a16="http://schemas.microsoft.com/office/drawing/2014/main" id="{7BA02D5F-E568-2C4B-8EF3-3211EA33066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80113" y="0"/>
            <a:ext cx="6211888" cy="6858000"/>
          </a:xfrm>
          <a:custGeom>
            <a:avLst/>
            <a:gdLst>
              <a:gd name="connsiteX0" fmla="*/ 895279 w 6211888"/>
              <a:gd name="connsiteY0" fmla="*/ 0 h 6858000"/>
              <a:gd name="connsiteX1" fmla="*/ 6211888 w 6211888"/>
              <a:gd name="connsiteY1" fmla="*/ 0 h 6858000"/>
              <a:gd name="connsiteX2" fmla="*/ 6211888 w 6211888"/>
              <a:gd name="connsiteY2" fmla="*/ 6858000 h 6858000"/>
              <a:gd name="connsiteX3" fmla="*/ 0 w 6211888"/>
              <a:gd name="connsiteY3" fmla="*/ 6858000 h 6858000"/>
              <a:gd name="connsiteX4" fmla="*/ 0 w 6211888"/>
              <a:gd name="connsiteY4" fmla="*/ 796301 h 6858000"/>
              <a:gd name="connsiteX5" fmla="*/ 26898 w 6211888"/>
              <a:gd name="connsiteY5" fmla="*/ 655533 h 6858000"/>
              <a:gd name="connsiteX6" fmla="*/ 803009 w 62118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11888" h="6858000">
                <a:moveTo>
                  <a:pt x="895279" y="0"/>
                </a:moveTo>
                <a:lnTo>
                  <a:pt x="6211888" y="0"/>
                </a:lnTo>
                <a:lnTo>
                  <a:pt x="6211888" y="6858000"/>
                </a:lnTo>
                <a:lnTo>
                  <a:pt x="0" y="6858000"/>
                </a:lnTo>
                <a:lnTo>
                  <a:pt x="0" y="796301"/>
                </a:lnTo>
                <a:lnTo>
                  <a:pt x="26898" y="655533"/>
                </a:lnTo>
                <a:cubicBezTo>
                  <a:pt x="126252" y="305703"/>
                  <a:pt x="431292" y="42409"/>
                  <a:pt x="803009" y="4659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0400453"/>
      </p:ext>
    </p:extLst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tep 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Elipsa 22">
            <a:extLst>
              <a:ext uri="{FF2B5EF4-FFF2-40B4-BE49-F238E27FC236}">
                <a16:creationId xmlns:a16="http://schemas.microsoft.com/office/drawing/2014/main" id="{1A3238D0-0410-7841-A3AB-B2B4CB4A5568}"/>
              </a:ext>
            </a:extLst>
          </p:cNvPr>
          <p:cNvSpPr/>
          <p:nvPr userDrawn="1"/>
        </p:nvSpPr>
        <p:spPr>
          <a:xfrm>
            <a:off x="681039" y="564836"/>
            <a:ext cx="713059" cy="713061"/>
          </a:xfrm>
          <a:prstGeom prst="ellipse">
            <a:avLst/>
          </a:prstGeom>
          <a:noFill/>
          <a:ln w="12700">
            <a:solidFill>
              <a:schemeClr val="l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9" name="Symbol zastępczy zawartości 4">
            <a:extLst>
              <a:ext uri="{FF2B5EF4-FFF2-40B4-BE49-F238E27FC236}">
                <a16:creationId xmlns:a16="http://schemas.microsoft.com/office/drawing/2014/main" id="{7E12A216-B003-BD4F-90E2-0C975757B621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82951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0" name="Elipsa 22">
            <a:extLst>
              <a:ext uri="{FF2B5EF4-FFF2-40B4-BE49-F238E27FC236}">
                <a16:creationId xmlns:a16="http://schemas.microsoft.com/office/drawing/2014/main" id="{520A3783-5A5E-6D41-B124-C1B370C979D9}"/>
              </a:ext>
            </a:extLst>
          </p:cNvPr>
          <p:cNvSpPr/>
          <p:nvPr userDrawn="1"/>
        </p:nvSpPr>
        <p:spPr>
          <a:xfrm>
            <a:off x="1542569" y="564836"/>
            <a:ext cx="713059" cy="713061"/>
          </a:xfrm>
          <a:prstGeom prst="ellipse">
            <a:avLst/>
          </a:prstGeom>
          <a:gradFill>
            <a:gsLst>
              <a:gs pos="0">
                <a:schemeClr val="tx2">
                  <a:alpha val="15000"/>
                </a:schemeClr>
              </a:gs>
              <a:gs pos="26000">
                <a:schemeClr val="tx2">
                  <a:alpha val="15000"/>
                </a:schemeClr>
              </a:gs>
              <a:gs pos="100000">
                <a:schemeClr val="tx2">
                  <a:alpha val="1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31" name="Symbol zastępczy zawartości 4">
            <a:extLst>
              <a:ext uri="{FF2B5EF4-FFF2-40B4-BE49-F238E27FC236}">
                <a16:creationId xmlns:a16="http://schemas.microsoft.com/office/drawing/2014/main" id="{669B645C-AD53-C24E-85DA-DCA01C06ABA4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169104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4" name="Tytuł 1">
            <a:extLst>
              <a:ext uri="{FF2B5EF4-FFF2-40B4-BE49-F238E27FC236}">
                <a16:creationId xmlns:a16="http://schemas.microsoft.com/office/drawing/2014/main" id="{26E57AA5-18FD-F349-8834-ED4424282C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1515736"/>
            <a:ext cx="4604569" cy="1800437"/>
          </a:xfrm>
        </p:spPr>
        <p:txBody>
          <a:bodyPr lIns="0"/>
          <a:lstStyle>
            <a:lvl1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6F06524-CA7B-4C44-A1E4-71A5987F4BD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3675976"/>
            <a:ext cx="4608511" cy="234531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0" name="Elipsa 22">
            <a:extLst>
              <a:ext uri="{FF2B5EF4-FFF2-40B4-BE49-F238E27FC236}">
                <a16:creationId xmlns:a16="http://schemas.microsoft.com/office/drawing/2014/main" id="{B5A814EC-5CC8-6F42-ABB0-0C7FCA85DD0C}"/>
              </a:ext>
            </a:extLst>
          </p:cNvPr>
          <p:cNvSpPr/>
          <p:nvPr userDrawn="1"/>
        </p:nvSpPr>
        <p:spPr>
          <a:xfrm>
            <a:off x="2403340" y="564836"/>
            <a:ext cx="713059" cy="713061"/>
          </a:xfrm>
          <a:prstGeom prst="ellipse">
            <a:avLst/>
          </a:prstGeom>
          <a:gradFill>
            <a:gsLst>
              <a:gs pos="0">
                <a:schemeClr val="tx2">
                  <a:alpha val="15000"/>
                </a:schemeClr>
              </a:gs>
              <a:gs pos="26000">
                <a:schemeClr val="tx2">
                  <a:alpha val="15000"/>
                </a:schemeClr>
              </a:gs>
              <a:gs pos="100000">
                <a:schemeClr val="tx2">
                  <a:alpha val="1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1" name="Symbol zastępczy zawartości 4">
            <a:extLst>
              <a:ext uri="{FF2B5EF4-FFF2-40B4-BE49-F238E27FC236}">
                <a16:creationId xmlns:a16="http://schemas.microsoft.com/office/drawing/2014/main" id="{69F99AF4-1226-4041-857E-9DBFDA081084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2551811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22" name="Elipsa 22">
            <a:extLst>
              <a:ext uri="{FF2B5EF4-FFF2-40B4-BE49-F238E27FC236}">
                <a16:creationId xmlns:a16="http://schemas.microsoft.com/office/drawing/2014/main" id="{E0F55750-AA79-2A4A-A306-A6F83AF1DC8C}"/>
              </a:ext>
            </a:extLst>
          </p:cNvPr>
          <p:cNvSpPr/>
          <p:nvPr userDrawn="1"/>
        </p:nvSpPr>
        <p:spPr>
          <a:xfrm>
            <a:off x="3225371" y="564836"/>
            <a:ext cx="713059" cy="713061"/>
          </a:xfrm>
          <a:prstGeom prst="ellipse">
            <a:avLst/>
          </a:prstGeom>
          <a:gradFill>
            <a:gsLst>
              <a:gs pos="0">
                <a:schemeClr val="tx2">
                  <a:alpha val="15000"/>
                </a:schemeClr>
              </a:gs>
              <a:gs pos="26000">
                <a:schemeClr val="tx2">
                  <a:alpha val="15000"/>
                </a:schemeClr>
              </a:gs>
              <a:gs pos="100000">
                <a:schemeClr val="tx2">
                  <a:alpha val="1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3" name="Symbol zastępczy zawartości 4">
            <a:extLst>
              <a:ext uri="{FF2B5EF4-FFF2-40B4-BE49-F238E27FC236}">
                <a16:creationId xmlns:a16="http://schemas.microsoft.com/office/drawing/2014/main" id="{14D72E32-A223-8E47-8C15-2E716AED832C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3373842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15" name="Symbol zastępczy obrazu 14">
            <a:extLst>
              <a:ext uri="{FF2B5EF4-FFF2-40B4-BE49-F238E27FC236}">
                <a16:creationId xmlns:a16="http://schemas.microsoft.com/office/drawing/2014/main" id="{7BA02D5F-E568-2C4B-8EF3-3211EA33066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80113" y="0"/>
            <a:ext cx="6211888" cy="6858000"/>
          </a:xfrm>
          <a:custGeom>
            <a:avLst/>
            <a:gdLst>
              <a:gd name="connsiteX0" fmla="*/ 895279 w 6211888"/>
              <a:gd name="connsiteY0" fmla="*/ 0 h 6858000"/>
              <a:gd name="connsiteX1" fmla="*/ 6211888 w 6211888"/>
              <a:gd name="connsiteY1" fmla="*/ 0 h 6858000"/>
              <a:gd name="connsiteX2" fmla="*/ 6211888 w 6211888"/>
              <a:gd name="connsiteY2" fmla="*/ 6858000 h 6858000"/>
              <a:gd name="connsiteX3" fmla="*/ 0 w 6211888"/>
              <a:gd name="connsiteY3" fmla="*/ 6858000 h 6858000"/>
              <a:gd name="connsiteX4" fmla="*/ 0 w 6211888"/>
              <a:gd name="connsiteY4" fmla="*/ 796301 h 6858000"/>
              <a:gd name="connsiteX5" fmla="*/ 26898 w 6211888"/>
              <a:gd name="connsiteY5" fmla="*/ 655533 h 6858000"/>
              <a:gd name="connsiteX6" fmla="*/ 803009 w 62118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11888" h="6858000">
                <a:moveTo>
                  <a:pt x="895279" y="0"/>
                </a:moveTo>
                <a:lnTo>
                  <a:pt x="6211888" y="0"/>
                </a:lnTo>
                <a:lnTo>
                  <a:pt x="6211888" y="6858000"/>
                </a:lnTo>
                <a:lnTo>
                  <a:pt x="0" y="6858000"/>
                </a:lnTo>
                <a:lnTo>
                  <a:pt x="0" y="796301"/>
                </a:lnTo>
                <a:lnTo>
                  <a:pt x="26898" y="655533"/>
                </a:lnTo>
                <a:cubicBezTo>
                  <a:pt x="126252" y="305703"/>
                  <a:pt x="431292" y="42409"/>
                  <a:pt x="803009" y="4659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cxnSp>
        <p:nvCxnSpPr>
          <p:cNvPr id="2" name="Łącznik prosty 1">
            <a:extLst>
              <a:ext uri="{FF2B5EF4-FFF2-40B4-BE49-F238E27FC236}">
                <a16:creationId xmlns:a16="http://schemas.microsoft.com/office/drawing/2014/main" id="{EEFC676D-3C12-1330-4611-2C0912D253A9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347374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667985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25.09.2024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60C15C8-E7C2-2947-964A-78AEBFC027D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1039" y="1484784"/>
            <a:ext cx="5299074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738BB78-ECD9-493D-A3D0-C1B8F90CD26D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211889" y="1491857"/>
            <a:ext cx="5299074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326818345"/>
      </p:ext>
    </p:extLst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ep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Elipsa 22">
            <a:extLst>
              <a:ext uri="{FF2B5EF4-FFF2-40B4-BE49-F238E27FC236}">
                <a16:creationId xmlns:a16="http://schemas.microsoft.com/office/drawing/2014/main" id="{1A3238D0-0410-7841-A3AB-B2B4CB4A5568}"/>
              </a:ext>
            </a:extLst>
          </p:cNvPr>
          <p:cNvSpPr/>
          <p:nvPr userDrawn="1"/>
        </p:nvSpPr>
        <p:spPr>
          <a:xfrm>
            <a:off x="681039" y="564836"/>
            <a:ext cx="713059" cy="713061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9" name="Symbol zastępczy zawartości 4">
            <a:extLst>
              <a:ext uri="{FF2B5EF4-FFF2-40B4-BE49-F238E27FC236}">
                <a16:creationId xmlns:a16="http://schemas.microsoft.com/office/drawing/2014/main" id="{7E12A216-B003-BD4F-90E2-0C975757B621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82951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0" name="Elipsa 22">
            <a:extLst>
              <a:ext uri="{FF2B5EF4-FFF2-40B4-BE49-F238E27FC236}">
                <a16:creationId xmlns:a16="http://schemas.microsoft.com/office/drawing/2014/main" id="{520A3783-5A5E-6D41-B124-C1B370C979D9}"/>
              </a:ext>
            </a:extLst>
          </p:cNvPr>
          <p:cNvSpPr/>
          <p:nvPr userDrawn="1"/>
        </p:nvSpPr>
        <p:spPr>
          <a:xfrm>
            <a:off x="1542569" y="564836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1" name="Symbol zastępczy zawartości 4">
            <a:extLst>
              <a:ext uri="{FF2B5EF4-FFF2-40B4-BE49-F238E27FC236}">
                <a16:creationId xmlns:a16="http://schemas.microsoft.com/office/drawing/2014/main" id="{669B645C-AD53-C24E-85DA-DCA01C06ABA4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169104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4" name="Tytuł 1">
            <a:extLst>
              <a:ext uri="{FF2B5EF4-FFF2-40B4-BE49-F238E27FC236}">
                <a16:creationId xmlns:a16="http://schemas.microsoft.com/office/drawing/2014/main" id="{26E57AA5-18FD-F349-8834-ED4424282C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1515736"/>
            <a:ext cx="4604569" cy="1800437"/>
          </a:xfrm>
        </p:spPr>
        <p:txBody>
          <a:bodyPr lIns="0"/>
          <a:lstStyle>
            <a:lvl1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5" name="Łącznik prosty 34">
            <a:extLst>
              <a:ext uri="{FF2B5EF4-FFF2-40B4-BE49-F238E27FC236}">
                <a16:creationId xmlns:a16="http://schemas.microsoft.com/office/drawing/2014/main" id="{0FD1F715-5E73-AD43-99CD-C45B40DEA156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347374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6F06524-CA7B-4C44-A1E4-71A5987F4BD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3675976"/>
            <a:ext cx="4608511" cy="234531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0" name="Elipsa 22">
            <a:extLst>
              <a:ext uri="{FF2B5EF4-FFF2-40B4-BE49-F238E27FC236}">
                <a16:creationId xmlns:a16="http://schemas.microsoft.com/office/drawing/2014/main" id="{B5A814EC-5CC8-6F42-ABB0-0C7FCA85DD0C}"/>
              </a:ext>
            </a:extLst>
          </p:cNvPr>
          <p:cNvSpPr/>
          <p:nvPr userDrawn="1"/>
        </p:nvSpPr>
        <p:spPr>
          <a:xfrm>
            <a:off x="2403340" y="564836"/>
            <a:ext cx="713059" cy="713061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1" name="Symbol zastępczy zawartości 4">
            <a:extLst>
              <a:ext uri="{FF2B5EF4-FFF2-40B4-BE49-F238E27FC236}">
                <a16:creationId xmlns:a16="http://schemas.microsoft.com/office/drawing/2014/main" id="{69F99AF4-1226-4041-857E-9DBFDA081084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2551811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22" name="Elipsa 22">
            <a:extLst>
              <a:ext uri="{FF2B5EF4-FFF2-40B4-BE49-F238E27FC236}">
                <a16:creationId xmlns:a16="http://schemas.microsoft.com/office/drawing/2014/main" id="{E0F55750-AA79-2A4A-A306-A6F83AF1DC8C}"/>
              </a:ext>
            </a:extLst>
          </p:cNvPr>
          <p:cNvSpPr/>
          <p:nvPr userDrawn="1"/>
        </p:nvSpPr>
        <p:spPr>
          <a:xfrm>
            <a:off x="3225371" y="564836"/>
            <a:ext cx="713059" cy="713061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3" name="Symbol zastępczy zawartości 4">
            <a:extLst>
              <a:ext uri="{FF2B5EF4-FFF2-40B4-BE49-F238E27FC236}">
                <a16:creationId xmlns:a16="http://schemas.microsoft.com/office/drawing/2014/main" id="{14D72E32-A223-8E47-8C15-2E716AED832C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3373842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15" name="Symbol zastępczy obrazu 14">
            <a:extLst>
              <a:ext uri="{FF2B5EF4-FFF2-40B4-BE49-F238E27FC236}">
                <a16:creationId xmlns:a16="http://schemas.microsoft.com/office/drawing/2014/main" id="{34F03326-0D88-5943-B189-95B09D2EE91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80113" y="0"/>
            <a:ext cx="6211888" cy="6858000"/>
          </a:xfrm>
          <a:custGeom>
            <a:avLst/>
            <a:gdLst>
              <a:gd name="connsiteX0" fmla="*/ 895279 w 6211888"/>
              <a:gd name="connsiteY0" fmla="*/ 0 h 6858000"/>
              <a:gd name="connsiteX1" fmla="*/ 6211888 w 6211888"/>
              <a:gd name="connsiteY1" fmla="*/ 0 h 6858000"/>
              <a:gd name="connsiteX2" fmla="*/ 6211888 w 6211888"/>
              <a:gd name="connsiteY2" fmla="*/ 6858000 h 6858000"/>
              <a:gd name="connsiteX3" fmla="*/ 0 w 6211888"/>
              <a:gd name="connsiteY3" fmla="*/ 6858000 h 6858000"/>
              <a:gd name="connsiteX4" fmla="*/ 0 w 6211888"/>
              <a:gd name="connsiteY4" fmla="*/ 796301 h 6858000"/>
              <a:gd name="connsiteX5" fmla="*/ 26898 w 6211888"/>
              <a:gd name="connsiteY5" fmla="*/ 655533 h 6858000"/>
              <a:gd name="connsiteX6" fmla="*/ 803009 w 62118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11888" h="6858000">
                <a:moveTo>
                  <a:pt x="895279" y="0"/>
                </a:moveTo>
                <a:lnTo>
                  <a:pt x="6211888" y="0"/>
                </a:lnTo>
                <a:lnTo>
                  <a:pt x="6211888" y="6858000"/>
                </a:lnTo>
                <a:lnTo>
                  <a:pt x="0" y="6858000"/>
                </a:lnTo>
                <a:lnTo>
                  <a:pt x="0" y="796301"/>
                </a:lnTo>
                <a:lnTo>
                  <a:pt x="26898" y="655533"/>
                </a:lnTo>
                <a:cubicBezTo>
                  <a:pt x="126252" y="305703"/>
                  <a:pt x="431292" y="42409"/>
                  <a:pt x="803009" y="4659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435123928"/>
      </p:ext>
    </p:extLst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tep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Elipsa 22">
            <a:extLst>
              <a:ext uri="{FF2B5EF4-FFF2-40B4-BE49-F238E27FC236}">
                <a16:creationId xmlns:a16="http://schemas.microsoft.com/office/drawing/2014/main" id="{1A3238D0-0410-7841-A3AB-B2B4CB4A5568}"/>
              </a:ext>
            </a:extLst>
          </p:cNvPr>
          <p:cNvSpPr/>
          <p:nvPr userDrawn="1"/>
        </p:nvSpPr>
        <p:spPr>
          <a:xfrm>
            <a:off x="681039" y="564836"/>
            <a:ext cx="713059" cy="713061"/>
          </a:xfrm>
          <a:prstGeom prst="ellipse">
            <a:avLst/>
          </a:prstGeom>
          <a:gradFill>
            <a:gsLst>
              <a:gs pos="0">
                <a:schemeClr val="tx2">
                  <a:alpha val="15000"/>
                </a:schemeClr>
              </a:gs>
              <a:gs pos="25000">
                <a:schemeClr val="tx2">
                  <a:alpha val="15000"/>
                </a:schemeClr>
              </a:gs>
              <a:gs pos="99000">
                <a:schemeClr val="tx2">
                  <a:alpha val="1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9" name="Symbol zastępczy zawartości 4">
            <a:extLst>
              <a:ext uri="{FF2B5EF4-FFF2-40B4-BE49-F238E27FC236}">
                <a16:creationId xmlns:a16="http://schemas.microsoft.com/office/drawing/2014/main" id="{7E12A216-B003-BD4F-90E2-0C975757B621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82951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0" name="Elipsa 22">
            <a:extLst>
              <a:ext uri="{FF2B5EF4-FFF2-40B4-BE49-F238E27FC236}">
                <a16:creationId xmlns:a16="http://schemas.microsoft.com/office/drawing/2014/main" id="{520A3783-5A5E-6D41-B124-C1B370C979D9}"/>
              </a:ext>
            </a:extLst>
          </p:cNvPr>
          <p:cNvSpPr/>
          <p:nvPr userDrawn="1"/>
        </p:nvSpPr>
        <p:spPr>
          <a:xfrm>
            <a:off x="1542569" y="564836"/>
            <a:ext cx="713059" cy="713061"/>
          </a:xfrm>
          <a:prstGeom prst="ellipse">
            <a:avLst/>
          </a:prstGeom>
          <a:noFill/>
          <a:ln w="12700">
            <a:solidFill>
              <a:schemeClr val="l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1" name="Symbol zastępczy zawartości 4">
            <a:extLst>
              <a:ext uri="{FF2B5EF4-FFF2-40B4-BE49-F238E27FC236}">
                <a16:creationId xmlns:a16="http://schemas.microsoft.com/office/drawing/2014/main" id="{669B645C-AD53-C24E-85DA-DCA01C06ABA4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169104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4" name="Tytuł 1">
            <a:extLst>
              <a:ext uri="{FF2B5EF4-FFF2-40B4-BE49-F238E27FC236}">
                <a16:creationId xmlns:a16="http://schemas.microsoft.com/office/drawing/2014/main" id="{26E57AA5-18FD-F349-8834-ED4424282C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1515736"/>
            <a:ext cx="4604569" cy="1800437"/>
          </a:xfrm>
        </p:spPr>
        <p:txBody>
          <a:bodyPr lIns="0"/>
          <a:lstStyle>
            <a:lvl1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6F06524-CA7B-4C44-A1E4-71A5987F4BD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3675976"/>
            <a:ext cx="4608511" cy="234531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0" name="Elipsa 22">
            <a:extLst>
              <a:ext uri="{FF2B5EF4-FFF2-40B4-BE49-F238E27FC236}">
                <a16:creationId xmlns:a16="http://schemas.microsoft.com/office/drawing/2014/main" id="{B5A814EC-5CC8-6F42-ABB0-0C7FCA85DD0C}"/>
              </a:ext>
            </a:extLst>
          </p:cNvPr>
          <p:cNvSpPr/>
          <p:nvPr userDrawn="1"/>
        </p:nvSpPr>
        <p:spPr>
          <a:xfrm>
            <a:off x="2403340" y="564836"/>
            <a:ext cx="713059" cy="713061"/>
          </a:xfrm>
          <a:prstGeom prst="ellipse">
            <a:avLst/>
          </a:prstGeom>
          <a:gradFill>
            <a:gsLst>
              <a:gs pos="0">
                <a:schemeClr val="tx2">
                  <a:alpha val="15000"/>
                </a:schemeClr>
              </a:gs>
              <a:gs pos="25000">
                <a:schemeClr val="tx2">
                  <a:alpha val="15000"/>
                </a:schemeClr>
              </a:gs>
              <a:gs pos="99000">
                <a:schemeClr val="tx2">
                  <a:alpha val="1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1" name="Symbol zastępczy zawartości 4">
            <a:extLst>
              <a:ext uri="{FF2B5EF4-FFF2-40B4-BE49-F238E27FC236}">
                <a16:creationId xmlns:a16="http://schemas.microsoft.com/office/drawing/2014/main" id="{69F99AF4-1226-4041-857E-9DBFDA081084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2551811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22" name="Elipsa 22">
            <a:extLst>
              <a:ext uri="{FF2B5EF4-FFF2-40B4-BE49-F238E27FC236}">
                <a16:creationId xmlns:a16="http://schemas.microsoft.com/office/drawing/2014/main" id="{E0F55750-AA79-2A4A-A306-A6F83AF1DC8C}"/>
              </a:ext>
            </a:extLst>
          </p:cNvPr>
          <p:cNvSpPr/>
          <p:nvPr userDrawn="1"/>
        </p:nvSpPr>
        <p:spPr>
          <a:xfrm>
            <a:off x="3225371" y="564836"/>
            <a:ext cx="713059" cy="713061"/>
          </a:xfrm>
          <a:prstGeom prst="ellipse">
            <a:avLst/>
          </a:prstGeom>
          <a:gradFill>
            <a:gsLst>
              <a:gs pos="0">
                <a:schemeClr val="tx2">
                  <a:alpha val="15000"/>
                </a:schemeClr>
              </a:gs>
              <a:gs pos="25000">
                <a:schemeClr val="tx2">
                  <a:alpha val="15000"/>
                </a:schemeClr>
              </a:gs>
              <a:gs pos="99000">
                <a:schemeClr val="tx2">
                  <a:alpha val="1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3" name="Symbol zastępczy zawartości 4">
            <a:extLst>
              <a:ext uri="{FF2B5EF4-FFF2-40B4-BE49-F238E27FC236}">
                <a16:creationId xmlns:a16="http://schemas.microsoft.com/office/drawing/2014/main" id="{14D72E32-A223-8E47-8C15-2E716AED832C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3373842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15" name="Symbol zastępczy obrazu 14">
            <a:extLst>
              <a:ext uri="{FF2B5EF4-FFF2-40B4-BE49-F238E27FC236}">
                <a16:creationId xmlns:a16="http://schemas.microsoft.com/office/drawing/2014/main" id="{34F03326-0D88-5943-B189-95B09D2EE91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80113" y="0"/>
            <a:ext cx="6211888" cy="6858000"/>
          </a:xfrm>
          <a:custGeom>
            <a:avLst/>
            <a:gdLst>
              <a:gd name="connsiteX0" fmla="*/ 895279 w 6211888"/>
              <a:gd name="connsiteY0" fmla="*/ 0 h 6858000"/>
              <a:gd name="connsiteX1" fmla="*/ 6211888 w 6211888"/>
              <a:gd name="connsiteY1" fmla="*/ 0 h 6858000"/>
              <a:gd name="connsiteX2" fmla="*/ 6211888 w 6211888"/>
              <a:gd name="connsiteY2" fmla="*/ 6858000 h 6858000"/>
              <a:gd name="connsiteX3" fmla="*/ 0 w 6211888"/>
              <a:gd name="connsiteY3" fmla="*/ 6858000 h 6858000"/>
              <a:gd name="connsiteX4" fmla="*/ 0 w 6211888"/>
              <a:gd name="connsiteY4" fmla="*/ 796301 h 6858000"/>
              <a:gd name="connsiteX5" fmla="*/ 26898 w 6211888"/>
              <a:gd name="connsiteY5" fmla="*/ 655533 h 6858000"/>
              <a:gd name="connsiteX6" fmla="*/ 803009 w 62118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11888" h="6858000">
                <a:moveTo>
                  <a:pt x="895279" y="0"/>
                </a:moveTo>
                <a:lnTo>
                  <a:pt x="6211888" y="0"/>
                </a:lnTo>
                <a:lnTo>
                  <a:pt x="6211888" y="6858000"/>
                </a:lnTo>
                <a:lnTo>
                  <a:pt x="0" y="6858000"/>
                </a:lnTo>
                <a:lnTo>
                  <a:pt x="0" y="796301"/>
                </a:lnTo>
                <a:lnTo>
                  <a:pt x="26898" y="655533"/>
                </a:lnTo>
                <a:cubicBezTo>
                  <a:pt x="126252" y="305703"/>
                  <a:pt x="431292" y="42409"/>
                  <a:pt x="803009" y="4659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cxnSp>
        <p:nvCxnSpPr>
          <p:cNvPr id="2" name="Łącznik prosty 1">
            <a:extLst>
              <a:ext uri="{FF2B5EF4-FFF2-40B4-BE49-F238E27FC236}">
                <a16:creationId xmlns:a16="http://schemas.microsoft.com/office/drawing/2014/main" id="{6B0C7C97-8275-919B-4090-F0E1887BC35C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347374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1914910"/>
      </p:ext>
    </p:extLst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ep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Elipsa 22">
            <a:extLst>
              <a:ext uri="{FF2B5EF4-FFF2-40B4-BE49-F238E27FC236}">
                <a16:creationId xmlns:a16="http://schemas.microsoft.com/office/drawing/2014/main" id="{1A3238D0-0410-7841-A3AB-B2B4CB4A5568}"/>
              </a:ext>
            </a:extLst>
          </p:cNvPr>
          <p:cNvSpPr/>
          <p:nvPr userDrawn="1"/>
        </p:nvSpPr>
        <p:spPr>
          <a:xfrm>
            <a:off x="681039" y="564836"/>
            <a:ext cx="713059" cy="713061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9" name="Symbol zastępczy zawartości 4">
            <a:extLst>
              <a:ext uri="{FF2B5EF4-FFF2-40B4-BE49-F238E27FC236}">
                <a16:creationId xmlns:a16="http://schemas.microsoft.com/office/drawing/2014/main" id="{7E12A216-B003-BD4F-90E2-0C975757B621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82951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0" name="Elipsa 22">
            <a:extLst>
              <a:ext uri="{FF2B5EF4-FFF2-40B4-BE49-F238E27FC236}">
                <a16:creationId xmlns:a16="http://schemas.microsoft.com/office/drawing/2014/main" id="{520A3783-5A5E-6D41-B124-C1B370C979D9}"/>
              </a:ext>
            </a:extLst>
          </p:cNvPr>
          <p:cNvSpPr/>
          <p:nvPr userDrawn="1"/>
        </p:nvSpPr>
        <p:spPr>
          <a:xfrm>
            <a:off x="1542569" y="564836"/>
            <a:ext cx="713059" cy="713061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31" name="Symbol zastępczy zawartości 4">
            <a:extLst>
              <a:ext uri="{FF2B5EF4-FFF2-40B4-BE49-F238E27FC236}">
                <a16:creationId xmlns:a16="http://schemas.microsoft.com/office/drawing/2014/main" id="{669B645C-AD53-C24E-85DA-DCA01C06ABA4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169104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4" name="Tytuł 1">
            <a:extLst>
              <a:ext uri="{FF2B5EF4-FFF2-40B4-BE49-F238E27FC236}">
                <a16:creationId xmlns:a16="http://schemas.microsoft.com/office/drawing/2014/main" id="{26E57AA5-18FD-F349-8834-ED4424282C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1515736"/>
            <a:ext cx="4604569" cy="1800437"/>
          </a:xfrm>
        </p:spPr>
        <p:txBody>
          <a:bodyPr lIns="0"/>
          <a:lstStyle>
            <a:lvl1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5" name="Łącznik prosty 34">
            <a:extLst>
              <a:ext uri="{FF2B5EF4-FFF2-40B4-BE49-F238E27FC236}">
                <a16:creationId xmlns:a16="http://schemas.microsoft.com/office/drawing/2014/main" id="{0FD1F715-5E73-AD43-99CD-C45B40DEA156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347374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6F06524-CA7B-4C44-A1E4-71A5987F4BD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3675976"/>
            <a:ext cx="4608511" cy="234531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0" name="Elipsa 22">
            <a:extLst>
              <a:ext uri="{FF2B5EF4-FFF2-40B4-BE49-F238E27FC236}">
                <a16:creationId xmlns:a16="http://schemas.microsoft.com/office/drawing/2014/main" id="{B5A814EC-5CC8-6F42-ABB0-0C7FCA85DD0C}"/>
              </a:ext>
            </a:extLst>
          </p:cNvPr>
          <p:cNvSpPr/>
          <p:nvPr userDrawn="1"/>
        </p:nvSpPr>
        <p:spPr>
          <a:xfrm>
            <a:off x="2403340" y="564836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1" name="Symbol zastępczy zawartości 4">
            <a:extLst>
              <a:ext uri="{FF2B5EF4-FFF2-40B4-BE49-F238E27FC236}">
                <a16:creationId xmlns:a16="http://schemas.microsoft.com/office/drawing/2014/main" id="{69F99AF4-1226-4041-857E-9DBFDA081084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2551811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22" name="Elipsa 22">
            <a:extLst>
              <a:ext uri="{FF2B5EF4-FFF2-40B4-BE49-F238E27FC236}">
                <a16:creationId xmlns:a16="http://schemas.microsoft.com/office/drawing/2014/main" id="{E0F55750-AA79-2A4A-A306-A6F83AF1DC8C}"/>
              </a:ext>
            </a:extLst>
          </p:cNvPr>
          <p:cNvSpPr/>
          <p:nvPr userDrawn="1"/>
        </p:nvSpPr>
        <p:spPr>
          <a:xfrm>
            <a:off x="3225371" y="564836"/>
            <a:ext cx="713059" cy="713061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3" name="Symbol zastępczy zawartości 4">
            <a:extLst>
              <a:ext uri="{FF2B5EF4-FFF2-40B4-BE49-F238E27FC236}">
                <a16:creationId xmlns:a16="http://schemas.microsoft.com/office/drawing/2014/main" id="{14D72E32-A223-8E47-8C15-2E716AED832C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3373842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15" name="Symbol zastępczy obrazu 14">
            <a:extLst>
              <a:ext uri="{FF2B5EF4-FFF2-40B4-BE49-F238E27FC236}">
                <a16:creationId xmlns:a16="http://schemas.microsoft.com/office/drawing/2014/main" id="{B350E182-C4CB-4643-8BE1-7DD824AD498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80113" y="0"/>
            <a:ext cx="6211888" cy="6858000"/>
          </a:xfrm>
          <a:custGeom>
            <a:avLst/>
            <a:gdLst>
              <a:gd name="connsiteX0" fmla="*/ 895279 w 6211888"/>
              <a:gd name="connsiteY0" fmla="*/ 0 h 6858000"/>
              <a:gd name="connsiteX1" fmla="*/ 6211888 w 6211888"/>
              <a:gd name="connsiteY1" fmla="*/ 0 h 6858000"/>
              <a:gd name="connsiteX2" fmla="*/ 6211888 w 6211888"/>
              <a:gd name="connsiteY2" fmla="*/ 6858000 h 6858000"/>
              <a:gd name="connsiteX3" fmla="*/ 0 w 6211888"/>
              <a:gd name="connsiteY3" fmla="*/ 6858000 h 6858000"/>
              <a:gd name="connsiteX4" fmla="*/ 0 w 6211888"/>
              <a:gd name="connsiteY4" fmla="*/ 796301 h 6858000"/>
              <a:gd name="connsiteX5" fmla="*/ 26898 w 6211888"/>
              <a:gd name="connsiteY5" fmla="*/ 655533 h 6858000"/>
              <a:gd name="connsiteX6" fmla="*/ 803009 w 62118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11888" h="6858000">
                <a:moveTo>
                  <a:pt x="895279" y="0"/>
                </a:moveTo>
                <a:lnTo>
                  <a:pt x="6211888" y="0"/>
                </a:lnTo>
                <a:lnTo>
                  <a:pt x="6211888" y="6858000"/>
                </a:lnTo>
                <a:lnTo>
                  <a:pt x="0" y="6858000"/>
                </a:lnTo>
                <a:lnTo>
                  <a:pt x="0" y="796301"/>
                </a:lnTo>
                <a:lnTo>
                  <a:pt x="26898" y="655533"/>
                </a:lnTo>
                <a:cubicBezTo>
                  <a:pt x="126252" y="305703"/>
                  <a:pt x="431292" y="42409"/>
                  <a:pt x="803009" y="4659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144327895"/>
      </p:ext>
    </p:extLst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tep 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Elipsa 22">
            <a:extLst>
              <a:ext uri="{FF2B5EF4-FFF2-40B4-BE49-F238E27FC236}">
                <a16:creationId xmlns:a16="http://schemas.microsoft.com/office/drawing/2014/main" id="{1A3238D0-0410-7841-A3AB-B2B4CB4A5568}"/>
              </a:ext>
            </a:extLst>
          </p:cNvPr>
          <p:cNvSpPr/>
          <p:nvPr userDrawn="1"/>
        </p:nvSpPr>
        <p:spPr>
          <a:xfrm>
            <a:off x="681039" y="564836"/>
            <a:ext cx="713059" cy="713061"/>
          </a:xfrm>
          <a:prstGeom prst="ellipse">
            <a:avLst/>
          </a:prstGeom>
          <a:gradFill>
            <a:gsLst>
              <a:gs pos="0">
                <a:schemeClr val="tx2">
                  <a:alpha val="15000"/>
                </a:schemeClr>
              </a:gs>
              <a:gs pos="26000">
                <a:schemeClr val="tx2">
                  <a:alpha val="15000"/>
                </a:schemeClr>
              </a:gs>
              <a:gs pos="100000">
                <a:schemeClr val="tx2">
                  <a:alpha val="1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9" name="Symbol zastępczy zawartości 4">
            <a:extLst>
              <a:ext uri="{FF2B5EF4-FFF2-40B4-BE49-F238E27FC236}">
                <a16:creationId xmlns:a16="http://schemas.microsoft.com/office/drawing/2014/main" id="{7E12A216-B003-BD4F-90E2-0C975757B621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82951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0" name="Elipsa 22">
            <a:extLst>
              <a:ext uri="{FF2B5EF4-FFF2-40B4-BE49-F238E27FC236}">
                <a16:creationId xmlns:a16="http://schemas.microsoft.com/office/drawing/2014/main" id="{520A3783-5A5E-6D41-B124-C1B370C979D9}"/>
              </a:ext>
            </a:extLst>
          </p:cNvPr>
          <p:cNvSpPr/>
          <p:nvPr userDrawn="1"/>
        </p:nvSpPr>
        <p:spPr>
          <a:xfrm>
            <a:off x="1542569" y="564836"/>
            <a:ext cx="713059" cy="713061"/>
          </a:xfrm>
          <a:prstGeom prst="ellipse">
            <a:avLst/>
          </a:prstGeom>
          <a:gradFill>
            <a:gsLst>
              <a:gs pos="0">
                <a:schemeClr val="tx2">
                  <a:alpha val="15000"/>
                </a:schemeClr>
              </a:gs>
              <a:gs pos="26000">
                <a:schemeClr val="tx2">
                  <a:alpha val="15000"/>
                </a:schemeClr>
              </a:gs>
              <a:gs pos="100000">
                <a:schemeClr val="tx2">
                  <a:alpha val="1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31" name="Symbol zastępczy zawartości 4">
            <a:extLst>
              <a:ext uri="{FF2B5EF4-FFF2-40B4-BE49-F238E27FC236}">
                <a16:creationId xmlns:a16="http://schemas.microsoft.com/office/drawing/2014/main" id="{669B645C-AD53-C24E-85DA-DCA01C06ABA4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169104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4" name="Tytuł 1">
            <a:extLst>
              <a:ext uri="{FF2B5EF4-FFF2-40B4-BE49-F238E27FC236}">
                <a16:creationId xmlns:a16="http://schemas.microsoft.com/office/drawing/2014/main" id="{26E57AA5-18FD-F349-8834-ED4424282C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1515736"/>
            <a:ext cx="4604569" cy="1800437"/>
          </a:xfrm>
        </p:spPr>
        <p:txBody>
          <a:bodyPr lIns="0"/>
          <a:lstStyle>
            <a:lvl1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6F06524-CA7B-4C44-A1E4-71A5987F4BD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3675976"/>
            <a:ext cx="4608511" cy="234531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0" name="Elipsa 22">
            <a:extLst>
              <a:ext uri="{FF2B5EF4-FFF2-40B4-BE49-F238E27FC236}">
                <a16:creationId xmlns:a16="http://schemas.microsoft.com/office/drawing/2014/main" id="{B5A814EC-5CC8-6F42-ABB0-0C7FCA85DD0C}"/>
              </a:ext>
            </a:extLst>
          </p:cNvPr>
          <p:cNvSpPr/>
          <p:nvPr userDrawn="1"/>
        </p:nvSpPr>
        <p:spPr>
          <a:xfrm>
            <a:off x="2403340" y="564836"/>
            <a:ext cx="713059" cy="713061"/>
          </a:xfrm>
          <a:prstGeom prst="ellipse">
            <a:avLst/>
          </a:prstGeom>
          <a:noFill/>
          <a:ln w="12700">
            <a:solidFill>
              <a:schemeClr val="l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1" name="Symbol zastępczy zawartości 4">
            <a:extLst>
              <a:ext uri="{FF2B5EF4-FFF2-40B4-BE49-F238E27FC236}">
                <a16:creationId xmlns:a16="http://schemas.microsoft.com/office/drawing/2014/main" id="{69F99AF4-1226-4041-857E-9DBFDA081084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2551811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22" name="Elipsa 22">
            <a:extLst>
              <a:ext uri="{FF2B5EF4-FFF2-40B4-BE49-F238E27FC236}">
                <a16:creationId xmlns:a16="http://schemas.microsoft.com/office/drawing/2014/main" id="{E0F55750-AA79-2A4A-A306-A6F83AF1DC8C}"/>
              </a:ext>
            </a:extLst>
          </p:cNvPr>
          <p:cNvSpPr/>
          <p:nvPr userDrawn="1"/>
        </p:nvSpPr>
        <p:spPr>
          <a:xfrm>
            <a:off x="3225371" y="564836"/>
            <a:ext cx="713059" cy="713061"/>
          </a:xfrm>
          <a:prstGeom prst="ellipse">
            <a:avLst/>
          </a:prstGeom>
          <a:gradFill>
            <a:gsLst>
              <a:gs pos="0">
                <a:schemeClr val="tx2">
                  <a:alpha val="15000"/>
                </a:schemeClr>
              </a:gs>
              <a:gs pos="26000">
                <a:schemeClr val="tx2">
                  <a:alpha val="15000"/>
                </a:schemeClr>
              </a:gs>
              <a:gs pos="100000">
                <a:schemeClr val="tx2">
                  <a:alpha val="1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3" name="Symbol zastępczy zawartości 4">
            <a:extLst>
              <a:ext uri="{FF2B5EF4-FFF2-40B4-BE49-F238E27FC236}">
                <a16:creationId xmlns:a16="http://schemas.microsoft.com/office/drawing/2014/main" id="{14D72E32-A223-8E47-8C15-2E716AED832C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3373842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15" name="Symbol zastępczy obrazu 14">
            <a:extLst>
              <a:ext uri="{FF2B5EF4-FFF2-40B4-BE49-F238E27FC236}">
                <a16:creationId xmlns:a16="http://schemas.microsoft.com/office/drawing/2014/main" id="{B350E182-C4CB-4643-8BE1-7DD824AD498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80113" y="0"/>
            <a:ext cx="6211888" cy="6858000"/>
          </a:xfrm>
          <a:custGeom>
            <a:avLst/>
            <a:gdLst>
              <a:gd name="connsiteX0" fmla="*/ 895279 w 6211888"/>
              <a:gd name="connsiteY0" fmla="*/ 0 h 6858000"/>
              <a:gd name="connsiteX1" fmla="*/ 6211888 w 6211888"/>
              <a:gd name="connsiteY1" fmla="*/ 0 h 6858000"/>
              <a:gd name="connsiteX2" fmla="*/ 6211888 w 6211888"/>
              <a:gd name="connsiteY2" fmla="*/ 6858000 h 6858000"/>
              <a:gd name="connsiteX3" fmla="*/ 0 w 6211888"/>
              <a:gd name="connsiteY3" fmla="*/ 6858000 h 6858000"/>
              <a:gd name="connsiteX4" fmla="*/ 0 w 6211888"/>
              <a:gd name="connsiteY4" fmla="*/ 796301 h 6858000"/>
              <a:gd name="connsiteX5" fmla="*/ 26898 w 6211888"/>
              <a:gd name="connsiteY5" fmla="*/ 655533 h 6858000"/>
              <a:gd name="connsiteX6" fmla="*/ 803009 w 62118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11888" h="6858000">
                <a:moveTo>
                  <a:pt x="895279" y="0"/>
                </a:moveTo>
                <a:lnTo>
                  <a:pt x="6211888" y="0"/>
                </a:lnTo>
                <a:lnTo>
                  <a:pt x="6211888" y="6858000"/>
                </a:lnTo>
                <a:lnTo>
                  <a:pt x="0" y="6858000"/>
                </a:lnTo>
                <a:lnTo>
                  <a:pt x="0" y="796301"/>
                </a:lnTo>
                <a:lnTo>
                  <a:pt x="26898" y="655533"/>
                </a:lnTo>
                <a:cubicBezTo>
                  <a:pt x="126252" y="305703"/>
                  <a:pt x="431292" y="42409"/>
                  <a:pt x="803009" y="4659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cxnSp>
        <p:nvCxnSpPr>
          <p:cNvPr id="2" name="Łącznik prosty 1">
            <a:extLst>
              <a:ext uri="{FF2B5EF4-FFF2-40B4-BE49-F238E27FC236}">
                <a16:creationId xmlns:a16="http://schemas.microsoft.com/office/drawing/2014/main" id="{4E122D4B-F8B3-1F2F-9095-344CF230F521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347374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9125170"/>
      </p:ext>
    </p:extLst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ep 4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Elipsa 22">
            <a:extLst>
              <a:ext uri="{FF2B5EF4-FFF2-40B4-BE49-F238E27FC236}">
                <a16:creationId xmlns:a16="http://schemas.microsoft.com/office/drawing/2014/main" id="{1A3238D0-0410-7841-A3AB-B2B4CB4A5568}"/>
              </a:ext>
            </a:extLst>
          </p:cNvPr>
          <p:cNvSpPr/>
          <p:nvPr userDrawn="1"/>
        </p:nvSpPr>
        <p:spPr>
          <a:xfrm>
            <a:off x="681039" y="564836"/>
            <a:ext cx="713059" cy="713061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9" name="Symbol zastępczy zawartości 4">
            <a:extLst>
              <a:ext uri="{FF2B5EF4-FFF2-40B4-BE49-F238E27FC236}">
                <a16:creationId xmlns:a16="http://schemas.microsoft.com/office/drawing/2014/main" id="{7E12A216-B003-BD4F-90E2-0C975757B621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82951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0" name="Elipsa 22">
            <a:extLst>
              <a:ext uri="{FF2B5EF4-FFF2-40B4-BE49-F238E27FC236}">
                <a16:creationId xmlns:a16="http://schemas.microsoft.com/office/drawing/2014/main" id="{520A3783-5A5E-6D41-B124-C1B370C979D9}"/>
              </a:ext>
            </a:extLst>
          </p:cNvPr>
          <p:cNvSpPr/>
          <p:nvPr userDrawn="1"/>
        </p:nvSpPr>
        <p:spPr>
          <a:xfrm>
            <a:off x="1542569" y="564836"/>
            <a:ext cx="713059" cy="713061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31" name="Symbol zastępczy zawartości 4">
            <a:extLst>
              <a:ext uri="{FF2B5EF4-FFF2-40B4-BE49-F238E27FC236}">
                <a16:creationId xmlns:a16="http://schemas.microsoft.com/office/drawing/2014/main" id="{669B645C-AD53-C24E-85DA-DCA01C06ABA4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169104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4" name="Tytuł 1">
            <a:extLst>
              <a:ext uri="{FF2B5EF4-FFF2-40B4-BE49-F238E27FC236}">
                <a16:creationId xmlns:a16="http://schemas.microsoft.com/office/drawing/2014/main" id="{26E57AA5-18FD-F349-8834-ED4424282C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1515736"/>
            <a:ext cx="4604569" cy="1800437"/>
          </a:xfrm>
        </p:spPr>
        <p:txBody>
          <a:bodyPr lIns="0"/>
          <a:lstStyle>
            <a:lvl1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5" name="Łącznik prosty 34">
            <a:extLst>
              <a:ext uri="{FF2B5EF4-FFF2-40B4-BE49-F238E27FC236}">
                <a16:creationId xmlns:a16="http://schemas.microsoft.com/office/drawing/2014/main" id="{0FD1F715-5E73-AD43-99CD-C45B40DEA156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347374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6F06524-CA7B-4C44-A1E4-71A5987F4BD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3675976"/>
            <a:ext cx="4608511" cy="234531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0" name="Elipsa 22">
            <a:extLst>
              <a:ext uri="{FF2B5EF4-FFF2-40B4-BE49-F238E27FC236}">
                <a16:creationId xmlns:a16="http://schemas.microsoft.com/office/drawing/2014/main" id="{B5A814EC-5CC8-6F42-ABB0-0C7FCA85DD0C}"/>
              </a:ext>
            </a:extLst>
          </p:cNvPr>
          <p:cNvSpPr/>
          <p:nvPr userDrawn="1"/>
        </p:nvSpPr>
        <p:spPr>
          <a:xfrm>
            <a:off x="2403340" y="564836"/>
            <a:ext cx="713059" cy="713061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1" name="Symbol zastępczy zawartości 4">
            <a:extLst>
              <a:ext uri="{FF2B5EF4-FFF2-40B4-BE49-F238E27FC236}">
                <a16:creationId xmlns:a16="http://schemas.microsoft.com/office/drawing/2014/main" id="{69F99AF4-1226-4041-857E-9DBFDA081084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2551811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22" name="Elipsa 22">
            <a:extLst>
              <a:ext uri="{FF2B5EF4-FFF2-40B4-BE49-F238E27FC236}">
                <a16:creationId xmlns:a16="http://schemas.microsoft.com/office/drawing/2014/main" id="{E0F55750-AA79-2A4A-A306-A6F83AF1DC8C}"/>
              </a:ext>
            </a:extLst>
          </p:cNvPr>
          <p:cNvSpPr/>
          <p:nvPr userDrawn="1"/>
        </p:nvSpPr>
        <p:spPr>
          <a:xfrm>
            <a:off x="3225371" y="564836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3" name="Symbol zastępczy zawartości 4">
            <a:extLst>
              <a:ext uri="{FF2B5EF4-FFF2-40B4-BE49-F238E27FC236}">
                <a16:creationId xmlns:a16="http://schemas.microsoft.com/office/drawing/2014/main" id="{14D72E32-A223-8E47-8C15-2E716AED832C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3373842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15" name="Symbol zastępczy obrazu 14">
            <a:extLst>
              <a:ext uri="{FF2B5EF4-FFF2-40B4-BE49-F238E27FC236}">
                <a16:creationId xmlns:a16="http://schemas.microsoft.com/office/drawing/2014/main" id="{987AFAFF-5641-B846-8F13-68DD2A25856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80113" y="0"/>
            <a:ext cx="6211888" cy="6858000"/>
          </a:xfrm>
          <a:custGeom>
            <a:avLst/>
            <a:gdLst>
              <a:gd name="connsiteX0" fmla="*/ 895279 w 6211888"/>
              <a:gd name="connsiteY0" fmla="*/ 0 h 6858000"/>
              <a:gd name="connsiteX1" fmla="*/ 6211888 w 6211888"/>
              <a:gd name="connsiteY1" fmla="*/ 0 h 6858000"/>
              <a:gd name="connsiteX2" fmla="*/ 6211888 w 6211888"/>
              <a:gd name="connsiteY2" fmla="*/ 6858000 h 6858000"/>
              <a:gd name="connsiteX3" fmla="*/ 0 w 6211888"/>
              <a:gd name="connsiteY3" fmla="*/ 6858000 h 6858000"/>
              <a:gd name="connsiteX4" fmla="*/ 0 w 6211888"/>
              <a:gd name="connsiteY4" fmla="*/ 796301 h 6858000"/>
              <a:gd name="connsiteX5" fmla="*/ 26898 w 6211888"/>
              <a:gd name="connsiteY5" fmla="*/ 655533 h 6858000"/>
              <a:gd name="connsiteX6" fmla="*/ 803009 w 62118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11888" h="6858000">
                <a:moveTo>
                  <a:pt x="895279" y="0"/>
                </a:moveTo>
                <a:lnTo>
                  <a:pt x="6211888" y="0"/>
                </a:lnTo>
                <a:lnTo>
                  <a:pt x="6211888" y="6858000"/>
                </a:lnTo>
                <a:lnTo>
                  <a:pt x="0" y="6858000"/>
                </a:lnTo>
                <a:lnTo>
                  <a:pt x="0" y="796301"/>
                </a:lnTo>
                <a:lnTo>
                  <a:pt x="26898" y="655533"/>
                </a:lnTo>
                <a:cubicBezTo>
                  <a:pt x="126252" y="305703"/>
                  <a:pt x="431292" y="42409"/>
                  <a:pt x="803009" y="4659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287292372"/>
      </p:ext>
    </p:extLst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tep 4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Elipsa 22">
            <a:extLst>
              <a:ext uri="{FF2B5EF4-FFF2-40B4-BE49-F238E27FC236}">
                <a16:creationId xmlns:a16="http://schemas.microsoft.com/office/drawing/2014/main" id="{1A3238D0-0410-7841-A3AB-B2B4CB4A5568}"/>
              </a:ext>
            </a:extLst>
          </p:cNvPr>
          <p:cNvSpPr/>
          <p:nvPr userDrawn="1"/>
        </p:nvSpPr>
        <p:spPr>
          <a:xfrm>
            <a:off x="681039" y="564836"/>
            <a:ext cx="713059" cy="713061"/>
          </a:xfrm>
          <a:prstGeom prst="ellipse">
            <a:avLst/>
          </a:prstGeom>
          <a:gradFill>
            <a:gsLst>
              <a:gs pos="0">
                <a:schemeClr val="tx2">
                  <a:alpha val="15000"/>
                </a:schemeClr>
              </a:gs>
              <a:gs pos="26000">
                <a:schemeClr val="tx2">
                  <a:alpha val="15000"/>
                </a:schemeClr>
              </a:gs>
              <a:gs pos="100000">
                <a:schemeClr val="tx2">
                  <a:alpha val="1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9" name="Symbol zastępczy zawartości 4">
            <a:extLst>
              <a:ext uri="{FF2B5EF4-FFF2-40B4-BE49-F238E27FC236}">
                <a16:creationId xmlns:a16="http://schemas.microsoft.com/office/drawing/2014/main" id="{7E12A216-B003-BD4F-90E2-0C975757B621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82951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0" name="Elipsa 22">
            <a:extLst>
              <a:ext uri="{FF2B5EF4-FFF2-40B4-BE49-F238E27FC236}">
                <a16:creationId xmlns:a16="http://schemas.microsoft.com/office/drawing/2014/main" id="{520A3783-5A5E-6D41-B124-C1B370C979D9}"/>
              </a:ext>
            </a:extLst>
          </p:cNvPr>
          <p:cNvSpPr/>
          <p:nvPr userDrawn="1"/>
        </p:nvSpPr>
        <p:spPr>
          <a:xfrm>
            <a:off x="1542569" y="564836"/>
            <a:ext cx="713059" cy="713061"/>
          </a:xfrm>
          <a:prstGeom prst="ellipse">
            <a:avLst/>
          </a:prstGeom>
          <a:gradFill>
            <a:gsLst>
              <a:gs pos="0">
                <a:schemeClr val="tx2">
                  <a:alpha val="15000"/>
                </a:schemeClr>
              </a:gs>
              <a:gs pos="26000">
                <a:schemeClr val="tx2">
                  <a:alpha val="15000"/>
                </a:schemeClr>
              </a:gs>
              <a:gs pos="100000">
                <a:schemeClr val="tx2">
                  <a:alpha val="1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31" name="Symbol zastępczy zawartości 4">
            <a:extLst>
              <a:ext uri="{FF2B5EF4-FFF2-40B4-BE49-F238E27FC236}">
                <a16:creationId xmlns:a16="http://schemas.microsoft.com/office/drawing/2014/main" id="{669B645C-AD53-C24E-85DA-DCA01C06ABA4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169104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4" name="Tytuł 1">
            <a:extLst>
              <a:ext uri="{FF2B5EF4-FFF2-40B4-BE49-F238E27FC236}">
                <a16:creationId xmlns:a16="http://schemas.microsoft.com/office/drawing/2014/main" id="{26E57AA5-18FD-F349-8834-ED4424282C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1515736"/>
            <a:ext cx="4604569" cy="1800437"/>
          </a:xfrm>
        </p:spPr>
        <p:txBody>
          <a:bodyPr lIns="0"/>
          <a:lstStyle>
            <a:lvl1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5" name="Łącznik prosty 34">
            <a:extLst>
              <a:ext uri="{FF2B5EF4-FFF2-40B4-BE49-F238E27FC236}">
                <a16:creationId xmlns:a16="http://schemas.microsoft.com/office/drawing/2014/main" id="{0FD1F715-5E73-AD43-99CD-C45B40DEA156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347374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6F06524-CA7B-4C44-A1E4-71A5987F4BD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3675976"/>
            <a:ext cx="4608511" cy="234531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0" name="Elipsa 22">
            <a:extLst>
              <a:ext uri="{FF2B5EF4-FFF2-40B4-BE49-F238E27FC236}">
                <a16:creationId xmlns:a16="http://schemas.microsoft.com/office/drawing/2014/main" id="{B5A814EC-5CC8-6F42-ABB0-0C7FCA85DD0C}"/>
              </a:ext>
            </a:extLst>
          </p:cNvPr>
          <p:cNvSpPr/>
          <p:nvPr userDrawn="1"/>
        </p:nvSpPr>
        <p:spPr>
          <a:xfrm>
            <a:off x="2403340" y="564836"/>
            <a:ext cx="713059" cy="713061"/>
          </a:xfrm>
          <a:prstGeom prst="ellipse">
            <a:avLst/>
          </a:prstGeom>
          <a:gradFill>
            <a:gsLst>
              <a:gs pos="0">
                <a:schemeClr val="tx2">
                  <a:alpha val="15000"/>
                </a:schemeClr>
              </a:gs>
              <a:gs pos="26000">
                <a:schemeClr val="tx2">
                  <a:alpha val="15000"/>
                </a:schemeClr>
              </a:gs>
              <a:gs pos="100000">
                <a:schemeClr val="tx2">
                  <a:alpha val="1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1" name="Symbol zastępczy zawartości 4">
            <a:extLst>
              <a:ext uri="{FF2B5EF4-FFF2-40B4-BE49-F238E27FC236}">
                <a16:creationId xmlns:a16="http://schemas.microsoft.com/office/drawing/2014/main" id="{69F99AF4-1226-4041-857E-9DBFDA081084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2551811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22" name="Elipsa 22">
            <a:extLst>
              <a:ext uri="{FF2B5EF4-FFF2-40B4-BE49-F238E27FC236}">
                <a16:creationId xmlns:a16="http://schemas.microsoft.com/office/drawing/2014/main" id="{E0F55750-AA79-2A4A-A306-A6F83AF1DC8C}"/>
              </a:ext>
            </a:extLst>
          </p:cNvPr>
          <p:cNvSpPr/>
          <p:nvPr userDrawn="1"/>
        </p:nvSpPr>
        <p:spPr>
          <a:xfrm>
            <a:off x="3225371" y="564836"/>
            <a:ext cx="713059" cy="713061"/>
          </a:xfrm>
          <a:prstGeom prst="ellipse">
            <a:avLst/>
          </a:prstGeom>
          <a:noFill/>
          <a:ln w="12700">
            <a:solidFill>
              <a:schemeClr val="l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3" name="Symbol zastępczy zawartości 4">
            <a:extLst>
              <a:ext uri="{FF2B5EF4-FFF2-40B4-BE49-F238E27FC236}">
                <a16:creationId xmlns:a16="http://schemas.microsoft.com/office/drawing/2014/main" id="{14D72E32-A223-8E47-8C15-2E716AED832C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3373842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15" name="Symbol zastępczy obrazu 14">
            <a:extLst>
              <a:ext uri="{FF2B5EF4-FFF2-40B4-BE49-F238E27FC236}">
                <a16:creationId xmlns:a16="http://schemas.microsoft.com/office/drawing/2014/main" id="{987AFAFF-5641-B846-8F13-68DD2A25856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80113" y="0"/>
            <a:ext cx="6211888" cy="6858000"/>
          </a:xfrm>
          <a:custGeom>
            <a:avLst/>
            <a:gdLst>
              <a:gd name="connsiteX0" fmla="*/ 895279 w 6211888"/>
              <a:gd name="connsiteY0" fmla="*/ 0 h 6858000"/>
              <a:gd name="connsiteX1" fmla="*/ 6211888 w 6211888"/>
              <a:gd name="connsiteY1" fmla="*/ 0 h 6858000"/>
              <a:gd name="connsiteX2" fmla="*/ 6211888 w 6211888"/>
              <a:gd name="connsiteY2" fmla="*/ 6858000 h 6858000"/>
              <a:gd name="connsiteX3" fmla="*/ 0 w 6211888"/>
              <a:gd name="connsiteY3" fmla="*/ 6858000 h 6858000"/>
              <a:gd name="connsiteX4" fmla="*/ 0 w 6211888"/>
              <a:gd name="connsiteY4" fmla="*/ 796301 h 6858000"/>
              <a:gd name="connsiteX5" fmla="*/ 26898 w 6211888"/>
              <a:gd name="connsiteY5" fmla="*/ 655533 h 6858000"/>
              <a:gd name="connsiteX6" fmla="*/ 803009 w 62118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11888" h="6858000">
                <a:moveTo>
                  <a:pt x="895279" y="0"/>
                </a:moveTo>
                <a:lnTo>
                  <a:pt x="6211888" y="0"/>
                </a:lnTo>
                <a:lnTo>
                  <a:pt x="6211888" y="6858000"/>
                </a:lnTo>
                <a:lnTo>
                  <a:pt x="0" y="6858000"/>
                </a:lnTo>
                <a:lnTo>
                  <a:pt x="0" y="796301"/>
                </a:lnTo>
                <a:lnTo>
                  <a:pt x="26898" y="655533"/>
                </a:lnTo>
                <a:cubicBezTo>
                  <a:pt x="126252" y="305703"/>
                  <a:pt x="431292" y="42409"/>
                  <a:pt x="803009" y="4659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784400503"/>
      </p:ext>
    </p:extLst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1831" y="2356999"/>
            <a:ext cx="3225007" cy="2684992"/>
          </a:xfrm>
        </p:spPr>
        <p:txBody>
          <a:bodyPr anchor="b">
            <a:normAutofit/>
          </a:bodyPr>
          <a:lstStyle>
            <a:lvl1pPr>
              <a:defRPr lang="pl-PL" sz="3600" b="1" kern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81831" y="5157192"/>
            <a:ext cx="3225007" cy="1411974"/>
          </a:xfrm>
        </p:spPr>
        <p:txBody>
          <a:bodyPr/>
          <a:lstStyle>
            <a:lvl1pPr marL="0" indent="0">
              <a:buNone/>
              <a:defRPr lang="pl-PL" sz="1800" b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Just click two times on </a:t>
            </a:r>
            <a:br>
              <a:rPr lang="en-US" dirty="0"/>
            </a:br>
            <a:r>
              <a:rPr lang="en-US" dirty="0"/>
              <a:t>a particular country </a:t>
            </a:r>
            <a:br>
              <a:rPr lang="pl-PL" dirty="0"/>
            </a:br>
            <a:r>
              <a:rPr lang="en-US" dirty="0"/>
              <a:t>to 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078223889"/>
      </p:ext>
    </p:extLst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vent">
    <p:bg>
      <p:bgPr>
        <a:pattFill prst="pct5">
          <a:fgClr>
            <a:schemeClr val="tx2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rostokąt 8">
            <a:extLst>
              <a:ext uri="{FF2B5EF4-FFF2-40B4-BE49-F238E27FC236}">
                <a16:creationId xmlns:a16="http://schemas.microsoft.com/office/drawing/2014/main" id="{C9EC0769-B751-4CD7-9999-E9931D746BA6}"/>
              </a:ext>
            </a:extLst>
          </p:cNvPr>
          <p:cNvSpPr/>
          <p:nvPr userDrawn="1"/>
        </p:nvSpPr>
        <p:spPr>
          <a:xfrm>
            <a:off x="0" y="-5277"/>
            <a:ext cx="12192000" cy="6879624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AB1E0711-AACA-460E-A60E-886C9FC0A4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81237" y="2780928"/>
            <a:ext cx="3916361" cy="2558090"/>
          </a:xfrm>
        </p:spPr>
        <p:txBody>
          <a:bodyPr anchor="t">
            <a:normAutofit/>
          </a:bodyPr>
          <a:lstStyle>
            <a:lvl1pPr>
              <a:defRPr lang="pl-PL" sz="3600" b="1" kern="12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7" name="Symbol zastępczy tekstu 24">
            <a:extLst>
              <a:ext uri="{FF2B5EF4-FFF2-40B4-BE49-F238E27FC236}">
                <a16:creationId xmlns:a16="http://schemas.microsoft.com/office/drawing/2014/main" id="{B55D1300-71E8-A44E-86CF-B92134A06CD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519738" y="2780928"/>
            <a:ext cx="5991225" cy="255809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3600">
                <a:solidFill>
                  <a:schemeClr val="bg2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45086F9F-7A0E-6987-BE88-BF8A02DEA06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16483014"/>
      </p:ext>
    </p:extLst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vent Alternative"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rostokąt 3">
            <a:extLst>
              <a:ext uri="{FF2B5EF4-FFF2-40B4-BE49-F238E27FC236}">
                <a16:creationId xmlns:a16="http://schemas.microsoft.com/office/drawing/2014/main" id="{7255505A-9832-A242-98BE-F80964A20B1D}"/>
              </a:ext>
            </a:extLst>
          </p:cNvPr>
          <p:cNvSpPr/>
          <p:nvPr userDrawn="1"/>
        </p:nvSpPr>
        <p:spPr>
          <a:xfrm>
            <a:off x="1373188" y="0"/>
            <a:ext cx="5299075" cy="6858000"/>
          </a:xfrm>
          <a:prstGeom prst="rect">
            <a:avLst/>
          </a:prstGeom>
          <a:solidFill>
            <a:schemeClr val="tx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63750" y="476671"/>
            <a:ext cx="3916363" cy="1324959"/>
          </a:xfrm>
        </p:spPr>
        <p:txBody>
          <a:bodyPr anchor="b"/>
          <a:lstStyle>
            <a:lvl1pPr>
              <a:defRPr lang="pl-PL" sz="3600" b="1" kern="12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063750" y="1916832"/>
            <a:ext cx="3916363" cy="4248472"/>
          </a:xfrm>
        </p:spPr>
        <p:txBody>
          <a:bodyPr>
            <a:normAutofit/>
          </a:bodyPr>
          <a:lstStyle>
            <a:lvl1pPr marL="0" indent="0">
              <a:buClr>
                <a:schemeClr val="accent1"/>
              </a:buClr>
              <a:buFont typeface="Wingdings" pitchFamily="2" charset="2"/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F4697E60-7BB2-4998-FD1C-588EA8C988F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6403352"/>
      </p:ext>
    </p:extLst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Event Alternative"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rostokąt 3">
            <a:extLst>
              <a:ext uri="{FF2B5EF4-FFF2-40B4-BE49-F238E27FC236}">
                <a16:creationId xmlns:a16="http://schemas.microsoft.com/office/drawing/2014/main" id="{7255505A-9832-A242-98BE-F80964A20B1D}"/>
              </a:ext>
            </a:extLst>
          </p:cNvPr>
          <p:cNvSpPr/>
          <p:nvPr userDrawn="1"/>
        </p:nvSpPr>
        <p:spPr>
          <a:xfrm>
            <a:off x="1373188" y="0"/>
            <a:ext cx="5299075" cy="6858000"/>
          </a:xfrm>
          <a:prstGeom prst="rect">
            <a:avLst/>
          </a:prstGeom>
          <a:solidFill>
            <a:schemeClr val="accent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63750" y="476671"/>
            <a:ext cx="3916363" cy="1324959"/>
          </a:xfrm>
        </p:spPr>
        <p:txBody>
          <a:bodyPr anchor="b"/>
          <a:lstStyle>
            <a:lvl1pPr>
              <a:defRPr lang="pl-PL" sz="3600" b="1" kern="12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063750" y="1916832"/>
            <a:ext cx="3916363" cy="4248472"/>
          </a:xfrm>
        </p:spPr>
        <p:txBody>
          <a:bodyPr>
            <a:normAutofit/>
          </a:bodyPr>
          <a:lstStyle>
            <a:lvl1pPr marL="0" indent="0">
              <a:buClr>
                <a:schemeClr val="accent1"/>
              </a:buClr>
              <a:buFont typeface="Wingdings" pitchFamily="2" charset="2"/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032D0D9F-8650-63A2-0BD5-649B4ACF56A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4527743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Two Columns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4608511" cy="1124980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25.09.2024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Symbol zastępczy tekstu 24">
            <a:extLst>
              <a:ext uri="{FF2B5EF4-FFF2-40B4-BE49-F238E27FC236}">
                <a16:creationId xmlns:a16="http://schemas.microsoft.com/office/drawing/2014/main" id="{46249A0E-5D97-AF42-9D90-02DD7126D46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1484313"/>
            <a:ext cx="6681785" cy="4608512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F1A6915-2F83-984D-B6C4-9E87C2D6064E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7593013" y="1484313"/>
            <a:ext cx="3917949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929134950"/>
      </p:ext>
    </p:extLst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5991224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4884832E-E4B8-4ADC-8A09-F226364D57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0564" y="2708921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7" name="Symbol zastępczy tekstu 17">
            <a:extLst>
              <a:ext uri="{FF2B5EF4-FFF2-40B4-BE49-F238E27FC236}">
                <a16:creationId xmlns:a16="http://schemas.microsoft.com/office/drawing/2014/main" id="{5374347F-A828-4E9C-8F59-D338BB11D0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0564" y="1988839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tx2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33" name="Symbol zastępczy tekstu 27">
            <a:extLst>
              <a:ext uri="{FF2B5EF4-FFF2-40B4-BE49-F238E27FC236}">
                <a16:creationId xmlns:a16="http://schemas.microsoft.com/office/drawing/2014/main" id="{94B9A322-670D-429A-AEF7-05FEA7FF4CA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37025" y="2708922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4" name="Symbol zastępczy tekstu 17">
            <a:extLst>
              <a:ext uri="{FF2B5EF4-FFF2-40B4-BE49-F238E27FC236}">
                <a16:creationId xmlns:a16="http://schemas.microsoft.com/office/drawing/2014/main" id="{43C6ABEC-FA49-4D19-B0DD-362C1500E3F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37025" y="1988840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tx2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35" name="Symbol zastępczy tekstu 27">
            <a:extLst>
              <a:ext uri="{FF2B5EF4-FFF2-40B4-BE49-F238E27FC236}">
                <a16:creationId xmlns:a16="http://schemas.microsoft.com/office/drawing/2014/main" id="{FCC022A2-5E7A-4C7C-A23F-95A718F76D1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99135" y="2708923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6" name="Symbol zastępczy tekstu 17">
            <a:extLst>
              <a:ext uri="{FF2B5EF4-FFF2-40B4-BE49-F238E27FC236}">
                <a16:creationId xmlns:a16="http://schemas.microsoft.com/office/drawing/2014/main" id="{9ABBD62A-DDD7-4ED2-B935-77F60E21DCD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599135" y="1988841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tx2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37" name="Symbol zastępczy tekstu 27">
            <a:extLst>
              <a:ext uri="{FF2B5EF4-FFF2-40B4-BE49-F238E27FC236}">
                <a16:creationId xmlns:a16="http://schemas.microsoft.com/office/drawing/2014/main" id="{A8A59FA4-9AE7-4C99-A007-BBFCCE9B47E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0564" y="4869161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8" name="Symbol zastępczy tekstu 17">
            <a:extLst>
              <a:ext uri="{FF2B5EF4-FFF2-40B4-BE49-F238E27FC236}">
                <a16:creationId xmlns:a16="http://schemas.microsoft.com/office/drawing/2014/main" id="{FF84748E-98FE-4184-996E-4488970353C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0564" y="4149079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tx2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39" name="Symbol zastępczy tekstu 27">
            <a:extLst>
              <a:ext uri="{FF2B5EF4-FFF2-40B4-BE49-F238E27FC236}">
                <a16:creationId xmlns:a16="http://schemas.microsoft.com/office/drawing/2014/main" id="{175795D0-9EB9-427C-B9FD-8F622EE9F2D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137025" y="4869162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0" name="Symbol zastępczy tekstu 17">
            <a:extLst>
              <a:ext uri="{FF2B5EF4-FFF2-40B4-BE49-F238E27FC236}">
                <a16:creationId xmlns:a16="http://schemas.microsoft.com/office/drawing/2014/main" id="{24639C46-A9A6-47B8-AC80-7EEF21DF835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137025" y="4149080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tx2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41" name="Symbol zastępczy tekstu 27">
            <a:extLst>
              <a:ext uri="{FF2B5EF4-FFF2-40B4-BE49-F238E27FC236}">
                <a16:creationId xmlns:a16="http://schemas.microsoft.com/office/drawing/2014/main" id="{D8827B87-6DD0-45E5-9E94-FB9CE9E8994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599135" y="4869163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3" name="Symbol zastępczy tekstu 17">
            <a:extLst>
              <a:ext uri="{FF2B5EF4-FFF2-40B4-BE49-F238E27FC236}">
                <a16:creationId xmlns:a16="http://schemas.microsoft.com/office/drawing/2014/main" id="{2C43BBCD-F062-4006-9B69-18E4953FDA4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599135" y="4149081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tx2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cxnSp>
        <p:nvCxnSpPr>
          <p:cNvPr id="15" name="Łącznik prosty 14">
            <a:extLst>
              <a:ext uri="{FF2B5EF4-FFF2-40B4-BE49-F238E27FC236}">
                <a16:creationId xmlns:a16="http://schemas.microsoft.com/office/drawing/2014/main" id="{53F78242-16D5-9246-9414-C298B8F6CDF9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3298054"/>
      </p:ext>
    </p:extLst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umbers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5991224" cy="1124980"/>
          </a:xfrm>
        </p:spPr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1" name="Symbol zastępczy tekstu 27">
            <a:extLst>
              <a:ext uri="{FF2B5EF4-FFF2-40B4-BE49-F238E27FC236}">
                <a16:creationId xmlns:a16="http://schemas.microsoft.com/office/drawing/2014/main" id="{4DA7CA25-D2EB-41F5-AE98-E8B53399B07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0564" y="2708921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2" name="Symbol zastępczy tekstu 17">
            <a:extLst>
              <a:ext uri="{FF2B5EF4-FFF2-40B4-BE49-F238E27FC236}">
                <a16:creationId xmlns:a16="http://schemas.microsoft.com/office/drawing/2014/main" id="{02E1089B-4FDF-4716-849E-5CB9D718279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0564" y="1988839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bg1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1C4FF999-A869-4520-B89D-F02964834E5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37025" y="2708922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0" name="Symbol zastępczy tekstu 17">
            <a:extLst>
              <a:ext uri="{FF2B5EF4-FFF2-40B4-BE49-F238E27FC236}">
                <a16:creationId xmlns:a16="http://schemas.microsoft.com/office/drawing/2014/main" id="{E75F07F7-268D-4631-9501-CBDBA62CD5F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37025" y="1988840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bg1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31" name="Symbol zastępczy tekstu 27">
            <a:extLst>
              <a:ext uri="{FF2B5EF4-FFF2-40B4-BE49-F238E27FC236}">
                <a16:creationId xmlns:a16="http://schemas.microsoft.com/office/drawing/2014/main" id="{6E6C2BE8-4C2C-4469-981A-FADE4EE7E2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99135" y="2708923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2" name="Symbol zastępczy tekstu 17">
            <a:extLst>
              <a:ext uri="{FF2B5EF4-FFF2-40B4-BE49-F238E27FC236}">
                <a16:creationId xmlns:a16="http://schemas.microsoft.com/office/drawing/2014/main" id="{D857EAC7-C564-4028-A39C-3883FD3D955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599135" y="1988841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bg1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42" name="Symbol zastępczy tekstu 27">
            <a:extLst>
              <a:ext uri="{FF2B5EF4-FFF2-40B4-BE49-F238E27FC236}">
                <a16:creationId xmlns:a16="http://schemas.microsoft.com/office/drawing/2014/main" id="{01E98832-DDDB-47F7-BE9F-9D57C211746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0564" y="4869161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4" name="Symbol zastępczy tekstu 17">
            <a:extLst>
              <a:ext uri="{FF2B5EF4-FFF2-40B4-BE49-F238E27FC236}">
                <a16:creationId xmlns:a16="http://schemas.microsoft.com/office/drawing/2014/main" id="{C0B0A6D9-6F7D-420C-A969-F5A641D9B13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0564" y="4149079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bg1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45" name="Symbol zastępczy tekstu 27">
            <a:extLst>
              <a:ext uri="{FF2B5EF4-FFF2-40B4-BE49-F238E27FC236}">
                <a16:creationId xmlns:a16="http://schemas.microsoft.com/office/drawing/2014/main" id="{D0B98C6F-E2BC-4808-BA62-965CF91E8D2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137025" y="4869162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6" name="Symbol zastępczy tekstu 17">
            <a:extLst>
              <a:ext uri="{FF2B5EF4-FFF2-40B4-BE49-F238E27FC236}">
                <a16:creationId xmlns:a16="http://schemas.microsoft.com/office/drawing/2014/main" id="{66342F06-94E7-42CF-88B6-F5B25E95F9A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137025" y="4149080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bg1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47" name="Symbol zastępczy tekstu 27">
            <a:extLst>
              <a:ext uri="{FF2B5EF4-FFF2-40B4-BE49-F238E27FC236}">
                <a16:creationId xmlns:a16="http://schemas.microsoft.com/office/drawing/2014/main" id="{C2F442BC-95C3-4CBF-BF6F-192CA6F907D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599135" y="4869163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8" name="Symbol zastępczy tekstu 17">
            <a:extLst>
              <a:ext uri="{FF2B5EF4-FFF2-40B4-BE49-F238E27FC236}">
                <a16:creationId xmlns:a16="http://schemas.microsoft.com/office/drawing/2014/main" id="{7212B864-BCA6-4D51-8F11-A58AD027E1F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599135" y="4149081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bg1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cxnSp>
        <p:nvCxnSpPr>
          <p:cNvPr id="16" name="Łącznik prosty 15">
            <a:extLst>
              <a:ext uri="{FF2B5EF4-FFF2-40B4-BE49-F238E27FC236}">
                <a16:creationId xmlns:a16="http://schemas.microsoft.com/office/drawing/2014/main" id="{EF8B8AF1-C111-2A4C-A82B-57D33C4352A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Obraz 2">
            <a:extLst>
              <a:ext uri="{FF2B5EF4-FFF2-40B4-BE49-F238E27FC236}">
                <a16:creationId xmlns:a16="http://schemas.microsoft.com/office/drawing/2014/main" id="{BE39DDD7-4032-1EBD-7AE7-E1D87FE604E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12449372"/>
      </p:ext>
    </p:extLst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Numbers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5991224" cy="1124980"/>
          </a:xfrm>
        </p:spPr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1" name="Symbol zastępczy tekstu 27">
            <a:extLst>
              <a:ext uri="{FF2B5EF4-FFF2-40B4-BE49-F238E27FC236}">
                <a16:creationId xmlns:a16="http://schemas.microsoft.com/office/drawing/2014/main" id="{4DA7CA25-D2EB-41F5-AE98-E8B53399B07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0564" y="2708921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2" name="Symbol zastępczy tekstu 17">
            <a:extLst>
              <a:ext uri="{FF2B5EF4-FFF2-40B4-BE49-F238E27FC236}">
                <a16:creationId xmlns:a16="http://schemas.microsoft.com/office/drawing/2014/main" id="{02E1089B-4FDF-4716-849E-5CB9D718279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0564" y="1988839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bg1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1C4FF999-A869-4520-B89D-F02964834E5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37025" y="2708922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0" name="Symbol zastępczy tekstu 17">
            <a:extLst>
              <a:ext uri="{FF2B5EF4-FFF2-40B4-BE49-F238E27FC236}">
                <a16:creationId xmlns:a16="http://schemas.microsoft.com/office/drawing/2014/main" id="{E75F07F7-268D-4631-9501-CBDBA62CD5F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37025" y="1988840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bg1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31" name="Symbol zastępczy tekstu 27">
            <a:extLst>
              <a:ext uri="{FF2B5EF4-FFF2-40B4-BE49-F238E27FC236}">
                <a16:creationId xmlns:a16="http://schemas.microsoft.com/office/drawing/2014/main" id="{6E6C2BE8-4C2C-4469-981A-FADE4EE7E2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99135" y="2708923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2" name="Symbol zastępczy tekstu 17">
            <a:extLst>
              <a:ext uri="{FF2B5EF4-FFF2-40B4-BE49-F238E27FC236}">
                <a16:creationId xmlns:a16="http://schemas.microsoft.com/office/drawing/2014/main" id="{D857EAC7-C564-4028-A39C-3883FD3D955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599135" y="1988841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bg1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42" name="Symbol zastępczy tekstu 27">
            <a:extLst>
              <a:ext uri="{FF2B5EF4-FFF2-40B4-BE49-F238E27FC236}">
                <a16:creationId xmlns:a16="http://schemas.microsoft.com/office/drawing/2014/main" id="{01E98832-DDDB-47F7-BE9F-9D57C211746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0564" y="4869161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4" name="Symbol zastępczy tekstu 17">
            <a:extLst>
              <a:ext uri="{FF2B5EF4-FFF2-40B4-BE49-F238E27FC236}">
                <a16:creationId xmlns:a16="http://schemas.microsoft.com/office/drawing/2014/main" id="{C0B0A6D9-6F7D-420C-A969-F5A641D9B13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0564" y="4149079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bg1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45" name="Symbol zastępczy tekstu 27">
            <a:extLst>
              <a:ext uri="{FF2B5EF4-FFF2-40B4-BE49-F238E27FC236}">
                <a16:creationId xmlns:a16="http://schemas.microsoft.com/office/drawing/2014/main" id="{D0B98C6F-E2BC-4808-BA62-965CF91E8D2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137025" y="4869162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6" name="Symbol zastępczy tekstu 17">
            <a:extLst>
              <a:ext uri="{FF2B5EF4-FFF2-40B4-BE49-F238E27FC236}">
                <a16:creationId xmlns:a16="http://schemas.microsoft.com/office/drawing/2014/main" id="{66342F06-94E7-42CF-88B6-F5B25E95F9A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137025" y="4149080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bg1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47" name="Symbol zastępczy tekstu 27">
            <a:extLst>
              <a:ext uri="{FF2B5EF4-FFF2-40B4-BE49-F238E27FC236}">
                <a16:creationId xmlns:a16="http://schemas.microsoft.com/office/drawing/2014/main" id="{C2F442BC-95C3-4CBF-BF6F-192CA6F907D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599135" y="4869163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8" name="Symbol zastępczy tekstu 17">
            <a:extLst>
              <a:ext uri="{FF2B5EF4-FFF2-40B4-BE49-F238E27FC236}">
                <a16:creationId xmlns:a16="http://schemas.microsoft.com/office/drawing/2014/main" id="{7212B864-BCA6-4D51-8F11-A58AD027E1F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599135" y="4149081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bg1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cxnSp>
        <p:nvCxnSpPr>
          <p:cNvPr id="16" name="Łącznik prosty 15">
            <a:extLst>
              <a:ext uri="{FF2B5EF4-FFF2-40B4-BE49-F238E27FC236}">
                <a16:creationId xmlns:a16="http://schemas.microsoft.com/office/drawing/2014/main" id="{EF8B8AF1-C111-2A4C-A82B-57D33C4352A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Obraz 2">
            <a:extLst>
              <a:ext uri="{FF2B5EF4-FFF2-40B4-BE49-F238E27FC236}">
                <a16:creationId xmlns:a16="http://schemas.microsoft.com/office/drawing/2014/main" id="{F2F4DD0E-8095-2125-B09A-B9C3D5F72E5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27584893"/>
      </p:ext>
    </p:extLst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umbers Dark Al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949;p131">
            <a:extLst>
              <a:ext uri="{FF2B5EF4-FFF2-40B4-BE49-F238E27FC236}">
                <a16:creationId xmlns:a16="http://schemas.microsoft.com/office/drawing/2014/main" id="{B8350B7D-1898-EA44-BD1A-C33166D23E95}"/>
              </a:ext>
            </a:extLst>
          </p:cNvPr>
          <p:cNvSpPr/>
          <p:nvPr userDrawn="1"/>
        </p:nvSpPr>
        <p:spPr>
          <a:xfrm>
            <a:off x="6225311" y="1556792"/>
            <a:ext cx="2520227" cy="2216750"/>
          </a:xfrm>
          <a:prstGeom prst="roundRect">
            <a:avLst>
              <a:gd name="adj" fmla="val 3921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1C4FF999-A869-4520-B89D-F02964834E5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70600" y="2526867"/>
            <a:ext cx="2016225" cy="1008109"/>
          </a:xfrm>
        </p:spPr>
        <p:txBody>
          <a:bodyPr anchor="t"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0" name="Symbol zastępczy tekstu 17">
            <a:extLst>
              <a:ext uri="{FF2B5EF4-FFF2-40B4-BE49-F238E27FC236}">
                <a16:creationId xmlns:a16="http://schemas.microsoft.com/office/drawing/2014/main" id="{E75F07F7-268D-4631-9501-CBDBA62CD5F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70600" y="1806785"/>
            <a:ext cx="2016225" cy="720079"/>
          </a:xfrm>
          <a:noFill/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2400" b="1" i="0" cap="none" spc="0" dirty="0">
                <a:ln w="0"/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26" name="Google Shape;949;p131">
            <a:extLst>
              <a:ext uri="{FF2B5EF4-FFF2-40B4-BE49-F238E27FC236}">
                <a16:creationId xmlns:a16="http://schemas.microsoft.com/office/drawing/2014/main" id="{AA4A00AC-6484-E945-80D6-297023595B94}"/>
              </a:ext>
            </a:extLst>
          </p:cNvPr>
          <p:cNvSpPr/>
          <p:nvPr userDrawn="1"/>
        </p:nvSpPr>
        <p:spPr>
          <a:xfrm>
            <a:off x="8985136" y="1556792"/>
            <a:ext cx="2520227" cy="2216750"/>
          </a:xfrm>
          <a:prstGeom prst="roundRect">
            <a:avLst>
              <a:gd name="adj" fmla="val 3921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" name="Google Shape;949;p131">
            <a:extLst>
              <a:ext uri="{FF2B5EF4-FFF2-40B4-BE49-F238E27FC236}">
                <a16:creationId xmlns:a16="http://schemas.microsoft.com/office/drawing/2014/main" id="{58A89619-9E61-8545-A5C8-59DA8B026ED4}"/>
              </a:ext>
            </a:extLst>
          </p:cNvPr>
          <p:cNvSpPr/>
          <p:nvPr userDrawn="1"/>
        </p:nvSpPr>
        <p:spPr>
          <a:xfrm>
            <a:off x="672409" y="4017359"/>
            <a:ext cx="2520227" cy="2216750"/>
          </a:xfrm>
          <a:prstGeom prst="roundRect">
            <a:avLst>
              <a:gd name="adj" fmla="val 3921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" name="Google Shape;949;p131">
            <a:extLst>
              <a:ext uri="{FF2B5EF4-FFF2-40B4-BE49-F238E27FC236}">
                <a16:creationId xmlns:a16="http://schemas.microsoft.com/office/drawing/2014/main" id="{B7E72BF1-8E38-5A4A-8884-22CA681C7CFC}"/>
              </a:ext>
            </a:extLst>
          </p:cNvPr>
          <p:cNvSpPr/>
          <p:nvPr userDrawn="1"/>
        </p:nvSpPr>
        <p:spPr>
          <a:xfrm>
            <a:off x="3448860" y="4017359"/>
            <a:ext cx="2520227" cy="2216750"/>
          </a:xfrm>
          <a:prstGeom prst="roundRect">
            <a:avLst>
              <a:gd name="adj" fmla="val 3921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" name="Google Shape;949;p131">
            <a:extLst>
              <a:ext uri="{FF2B5EF4-FFF2-40B4-BE49-F238E27FC236}">
                <a16:creationId xmlns:a16="http://schemas.microsoft.com/office/drawing/2014/main" id="{E3608226-A8AA-BA43-9A74-27EF6DDBA750}"/>
              </a:ext>
            </a:extLst>
          </p:cNvPr>
          <p:cNvSpPr/>
          <p:nvPr userDrawn="1"/>
        </p:nvSpPr>
        <p:spPr>
          <a:xfrm>
            <a:off x="681038" y="1556792"/>
            <a:ext cx="5299075" cy="2216750"/>
          </a:xfrm>
          <a:prstGeom prst="roundRect">
            <a:avLst>
              <a:gd name="adj" fmla="val 3921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" name="Google Shape;949;p131">
            <a:extLst>
              <a:ext uri="{FF2B5EF4-FFF2-40B4-BE49-F238E27FC236}">
                <a16:creationId xmlns:a16="http://schemas.microsoft.com/office/drawing/2014/main" id="{8E559109-37F4-8E45-B9BC-B3807E35795F}"/>
              </a:ext>
            </a:extLst>
          </p:cNvPr>
          <p:cNvSpPr/>
          <p:nvPr userDrawn="1"/>
        </p:nvSpPr>
        <p:spPr>
          <a:xfrm>
            <a:off x="6225311" y="4005064"/>
            <a:ext cx="5299075" cy="2216750"/>
          </a:xfrm>
          <a:prstGeom prst="roundRect">
            <a:avLst>
              <a:gd name="adj" fmla="val 3921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5991224" cy="1124980"/>
          </a:xfrm>
        </p:spPr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1" name="Symbol zastępczy tekstu 27">
            <a:extLst>
              <a:ext uri="{FF2B5EF4-FFF2-40B4-BE49-F238E27FC236}">
                <a16:creationId xmlns:a16="http://schemas.microsoft.com/office/drawing/2014/main" id="{4DA7CA25-D2EB-41F5-AE98-E8B53399B07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11423" y="2526866"/>
            <a:ext cx="2016225" cy="1008109"/>
          </a:xfrm>
        </p:spPr>
        <p:txBody>
          <a:bodyPr anchor="t"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2" name="Symbol zastępczy tekstu 17">
            <a:extLst>
              <a:ext uri="{FF2B5EF4-FFF2-40B4-BE49-F238E27FC236}">
                <a16:creationId xmlns:a16="http://schemas.microsoft.com/office/drawing/2014/main" id="{02E1089B-4FDF-4716-849E-5CB9D718279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11423" y="1806784"/>
            <a:ext cx="2016225" cy="720079"/>
          </a:xfrm>
          <a:noFill/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2400" b="1" i="0" cap="none" spc="0" dirty="0">
                <a:ln w="0"/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31" name="Symbol zastępczy tekstu 27">
            <a:extLst>
              <a:ext uri="{FF2B5EF4-FFF2-40B4-BE49-F238E27FC236}">
                <a16:creationId xmlns:a16="http://schemas.microsoft.com/office/drawing/2014/main" id="{6E6C2BE8-4C2C-4469-981A-FADE4EE7E2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264351" y="2526868"/>
            <a:ext cx="2016225" cy="1008109"/>
          </a:xfrm>
        </p:spPr>
        <p:txBody>
          <a:bodyPr anchor="t"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2" name="Symbol zastępczy tekstu 17">
            <a:extLst>
              <a:ext uri="{FF2B5EF4-FFF2-40B4-BE49-F238E27FC236}">
                <a16:creationId xmlns:a16="http://schemas.microsoft.com/office/drawing/2014/main" id="{D857EAC7-C564-4028-A39C-3883FD3D955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264351" y="1806786"/>
            <a:ext cx="2016225" cy="720079"/>
          </a:xfrm>
          <a:noFill/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2400" b="1" i="0" cap="none" spc="0" dirty="0">
                <a:ln w="0"/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42" name="Symbol zastępczy tekstu 27">
            <a:extLst>
              <a:ext uri="{FF2B5EF4-FFF2-40B4-BE49-F238E27FC236}">
                <a16:creationId xmlns:a16="http://schemas.microsoft.com/office/drawing/2014/main" id="{01E98832-DDDB-47F7-BE9F-9D57C211746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11423" y="5013177"/>
            <a:ext cx="2016225" cy="1008109"/>
          </a:xfrm>
        </p:spPr>
        <p:txBody>
          <a:bodyPr anchor="t"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4" name="Symbol zastępczy tekstu 17">
            <a:extLst>
              <a:ext uri="{FF2B5EF4-FFF2-40B4-BE49-F238E27FC236}">
                <a16:creationId xmlns:a16="http://schemas.microsoft.com/office/drawing/2014/main" id="{C0B0A6D9-6F7D-420C-A969-F5A641D9B13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11423" y="4293095"/>
            <a:ext cx="2016225" cy="720079"/>
          </a:xfrm>
          <a:noFill/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2400" b="1" i="0" cap="none" spc="0" dirty="0">
                <a:ln w="0"/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45" name="Symbol zastępczy tekstu 27">
            <a:extLst>
              <a:ext uri="{FF2B5EF4-FFF2-40B4-BE49-F238E27FC236}">
                <a16:creationId xmlns:a16="http://schemas.microsoft.com/office/drawing/2014/main" id="{D0B98C6F-E2BC-4808-BA62-965CF91E8D2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705175" y="5013178"/>
            <a:ext cx="2016225" cy="1008109"/>
          </a:xfrm>
        </p:spPr>
        <p:txBody>
          <a:bodyPr anchor="t"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6" name="Symbol zastępczy tekstu 17">
            <a:extLst>
              <a:ext uri="{FF2B5EF4-FFF2-40B4-BE49-F238E27FC236}">
                <a16:creationId xmlns:a16="http://schemas.microsoft.com/office/drawing/2014/main" id="{66342F06-94E7-42CF-88B6-F5B25E95F9A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705175" y="4293096"/>
            <a:ext cx="2016225" cy="720079"/>
          </a:xfrm>
          <a:noFill/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2400" b="1" i="0" cap="none" spc="0" dirty="0">
                <a:ln w="0"/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47" name="Symbol zastępczy tekstu 27">
            <a:extLst>
              <a:ext uri="{FF2B5EF4-FFF2-40B4-BE49-F238E27FC236}">
                <a16:creationId xmlns:a16="http://schemas.microsoft.com/office/drawing/2014/main" id="{C2F442BC-95C3-4CBF-BF6F-192CA6F907D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264351" y="5013179"/>
            <a:ext cx="2016225" cy="1008109"/>
          </a:xfrm>
        </p:spPr>
        <p:txBody>
          <a:bodyPr anchor="t"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8" name="Symbol zastępczy tekstu 17">
            <a:extLst>
              <a:ext uri="{FF2B5EF4-FFF2-40B4-BE49-F238E27FC236}">
                <a16:creationId xmlns:a16="http://schemas.microsoft.com/office/drawing/2014/main" id="{7212B864-BCA6-4D51-8F11-A58AD027E1F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264351" y="4293097"/>
            <a:ext cx="2016225" cy="720079"/>
          </a:xfrm>
          <a:noFill/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2400" b="1" i="0" cap="none" spc="0" dirty="0">
                <a:ln w="0"/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cxnSp>
        <p:nvCxnSpPr>
          <p:cNvPr id="16" name="Łącznik prosty 15">
            <a:extLst>
              <a:ext uri="{FF2B5EF4-FFF2-40B4-BE49-F238E27FC236}">
                <a16:creationId xmlns:a16="http://schemas.microsoft.com/office/drawing/2014/main" id="{EF8B8AF1-C111-2A4C-A82B-57D33C4352A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Obraz 2">
            <a:extLst>
              <a:ext uri="{FF2B5EF4-FFF2-40B4-BE49-F238E27FC236}">
                <a16:creationId xmlns:a16="http://schemas.microsoft.com/office/drawing/2014/main" id="{9A48803F-4E03-A3F1-CC78-D3763E82987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13097989"/>
      </p:ext>
    </p:extLst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umbers Ligh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ostokąt 2">
            <a:extLst>
              <a:ext uri="{FF2B5EF4-FFF2-40B4-BE49-F238E27FC236}">
                <a16:creationId xmlns:a16="http://schemas.microsoft.com/office/drawing/2014/main" id="{AB2053D2-0EFE-024F-8650-48234B2BF9A5}"/>
              </a:ext>
            </a:extLst>
          </p:cNvPr>
          <p:cNvSpPr/>
          <p:nvPr userDrawn="1"/>
        </p:nvSpPr>
        <p:spPr>
          <a:xfrm>
            <a:off x="6672262" y="0"/>
            <a:ext cx="5519737" cy="6858000"/>
          </a:xfrm>
          <a:prstGeom prst="rect">
            <a:avLst/>
          </a:prstGeom>
          <a:solidFill>
            <a:srgbClr val="DEE2F8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3" name="Google Shape;949;p131">
            <a:extLst>
              <a:ext uri="{FF2B5EF4-FFF2-40B4-BE49-F238E27FC236}">
                <a16:creationId xmlns:a16="http://schemas.microsoft.com/office/drawing/2014/main" id="{B8350B7D-1898-EA44-BD1A-C33166D23E95}"/>
              </a:ext>
            </a:extLst>
          </p:cNvPr>
          <p:cNvSpPr/>
          <p:nvPr userDrawn="1"/>
        </p:nvSpPr>
        <p:spPr>
          <a:xfrm>
            <a:off x="6225311" y="1075017"/>
            <a:ext cx="2520227" cy="2216750"/>
          </a:xfrm>
          <a:prstGeom prst="roundRect">
            <a:avLst>
              <a:gd name="adj" fmla="val 3921"/>
            </a:avLst>
          </a:prstGeom>
          <a:solidFill>
            <a:schemeClr val="bg2"/>
          </a:solidFill>
          <a:ln w="9525" cap="flat" cmpd="sng">
            <a:solidFill>
              <a:schemeClr val="lt2">
                <a:alpha val="0"/>
              </a:scheme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69900" dist="38100" dir="5400000" algn="t" rotWithShape="0">
              <a:schemeClr val="tx2">
                <a:alpha val="18000"/>
              </a:scheme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1C4FF999-A869-4520-B89D-F02964834E5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70600" y="2045092"/>
            <a:ext cx="2016225" cy="1008109"/>
          </a:xfrm>
        </p:spPr>
        <p:txBody>
          <a:bodyPr anchor="t">
            <a:normAutofit/>
          </a:bodyPr>
          <a:lstStyle>
            <a:lvl1pPr marL="0" indent="0">
              <a:buNone/>
              <a:defRPr sz="1600" b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0" name="Symbol zastępczy tekstu 17">
            <a:extLst>
              <a:ext uri="{FF2B5EF4-FFF2-40B4-BE49-F238E27FC236}">
                <a16:creationId xmlns:a16="http://schemas.microsoft.com/office/drawing/2014/main" id="{E75F07F7-268D-4631-9501-CBDBA62CD5F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70600" y="1325010"/>
            <a:ext cx="2016225" cy="720079"/>
          </a:xfrm>
          <a:noFill/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2400" b="1" i="0" cap="none" spc="0" dirty="0">
                <a:ln w="0"/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26" name="Google Shape;949;p131">
            <a:extLst>
              <a:ext uri="{FF2B5EF4-FFF2-40B4-BE49-F238E27FC236}">
                <a16:creationId xmlns:a16="http://schemas.microsoft.com/office/drawing/2014/main" id="{AA4A00AC-6484-E945-80D6-297023595B94}"/>
              </a:ext>
            </a:extLst>
          </p:cNvPr>
          <p:cNvSpPr/>
          <p:nvPr userDrawn="1"/>
        </p:nvSpPr>
        <p:spPr>
          <a:xfrm>
            <a:off x="8985136" y="1075017"/>
            <a:ext cx="2520227" cy="2216750"/>
          </a:xfrm>
          <a:prstGeom prst="roundRect">
            <a:avLst>
              <a:gd name="adj" fmla="val 3921"/>
            </a:avLst>
          </a:prstGeom>
          <a:solidFill>
            <a:schemeClr val="bg2"/>
          </a:solidFill>
          <a:ln w="9525" cap="flat" cmpd="sng">
            <a:solidFill>
              <a:schemeClr val="lt2">
                <a:alpha val="0"/>
              </a:scheme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69900" dist="38100" dir="5400000" algn="t" rotWithShape="0">
              <a:schemeClr val="tx2">
                <a:alpha val="18000"/>
              </a:scheme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" name="Google Shape;949;p131">
            <a:extLst>
              <a:ext uri="{FF2B5EF4-FFF2-40B4-BE49-F238E27FC236}">
                <a16:creationId xmlns:a16="http://schemas.microsoft.com/office/drawing/2014/main" id="{58A89619-9E61-8545-A5C8-59DA8B026ED4}"/>
              </a:ext>
            </a:extLst>
          </p:cNvPr>
          <p:cNvSpPr/>
          <p:nvPr userDrawn="1"/>
        </p:nvSpPr>
        <p:spPr>
          <a:xfrm>
            <a:off x="6225311" y="3535584"/>
            <a:ext cx="2520227" cy="2216750"/>
          </a:xfrm>
          <a:prstGeom prst="roundRect">
            <a:avLst>
              <a:gd name="adj" fmla="val 3921"/>
            </a:avLst>
          </a:prstGeom>
          <a:solidFill>
            <a:schemeClr val="bg2"/>
          </a:solidFill>
          <a:ln w="9525" cap="flat" cmpd="sng">
            <a:solidFill>
              <a:schemeClr val="lt2">
                <a:alpha val="0"/>
              </a:scheme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69900" dist="38100" dir="5400000" algn="t" rotWithShape="0">
              <a:schemeClr val="tx2">
                <a:alpha val="18000"/>
              </a:scheme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" name="Google Shape;949;p131">
            <a:extLst>
              <a:ext uri="{FF2B5EF4-FFF2-40B4-BE49-F238E27FC236}">
                <a16:creationId xmlns:a16="http://schemas.microsoft.com/office/drawing/2014/main" id="{B7E72BF1-8E38-5A4A-8884-22CA681C7CFC}"/>
              </a:ext>
            </a:extLst>
          </p:cNvPr>
          <p:cNvSpPr/>
          <p:nvPr userDrawn="1"/>
        </p:nvSpPr>
        <p:spPr>
          <a:xfrm>
            <a:off x="8985136" y="3535584"/>
            <a:ext cx="2520227" cy="2216750"/>
          </a:xfrm>
          <a:prstGeom prst="roundRect">
            <a:avLst>
              <a:gd name="adj" fmla="val 3921"/>
            </a:avLst>
          </a:prstGeom>
          <a:solidFill>
            <a:schemeClr val="bg2"/>
          </a:solidFill>
          <a:ln w="9525" cap="flat" cmpd="sng">
            <a:solidFill>
              <a:schemeClr val="lt2">
                <a:alpha val="0"/>
              </a:scheme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69900" dist="38100" dir="5400000" algn="t" rotWithShape="0">
              <a:schemeClr val="tx2">
                <a:alpha val="18000"/>
              </a:scheme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" name="Symbol zastępczy tekstu 27">
            <a:extLst>
              <a:ext uri="{FF2B5EF4-FFF2-40B4-BE49-F238E27FC236}">
                <a16:creationId xmlns:a16="http://schemas.microsoft.com/office/drawing/2014/main" id="{6E6C2BE8-4C2C-4469-981A-FADE4EE7E2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264351" y="2045093"/>
            <a:ext cx="2016225" cy="1008109"/>
          </a:xfrm>
        </p:spPr>
        <p:txBody>
          <a:bodyPr anchor="t">
            <a:normAutofit/>
          </a:bodyPr>
          <a:lstStyle>
            <a:lvl1pPr marL="0" indent="0">
              <a:buNone/>
              <a:defRPr sz="1600" b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2" name="Symbol zastępczy tekstu 17">
            <a:extLst>
              <a:ext uri="{FF2B5EF4-FFF2-40B4-BE49-F238E27FC236}">
                <a16:creationId xmlns:a16="http://schemas.microsoft.com/office/drawing/2014/main" id="{D857EAC7-C564-4028-A39C-3883FD3D955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264351" y="1325011"/>
            <a:ext cx="2016225" cy="720079"/>
          </a:xfrm>
          <a:noFill/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2400" b="1" i="0" cap="none" spc="0" dirty="0">
                <a:ln w="0"/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42" name="Symbol zastępczy tekstu 27">
            <a:extLst>
              <a:ext uri="{FF2B5EF4-FFF2-40B4-BE49-F238E27FC236}">
                <a16:creationId xmlns:a16="http://schemas.microsoft.com/office/drawing/2014/main" id="{01E98832-DDDB-47F7-BE9F-9D57C211746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64325" y="4531402"/>
            <a:ext cx="2016225" cy="1008109"/>
          </a:xfrm>
        </p:spPr>
        <p:txBody>
          <a:bodyPr anchor="t">
            <a:normAutofit/>
          </a:bodyPr>
          <a:lstStyle>
            <a:lvl1pPr marL="0" indent="0">
              <a:buNone/>
              <a:defRPr sz="1600" b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4" name="Symbol zastępczy tekstu 17">
            <a:extLst>
              <a:ext uri="{FF2B5EF4-FFF2-40B4-BE49-F238E27FC236}">
                <a16:creationId xmlns:a16="http://schemas.microsoft.com/office/drawing/2014/main" id="{C0B0A6D9-6F7D-420C-A969-F5A641D9B13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64325" y="3811320"/>
            <a:ext cx="2016225" cy="720079"/>
          </a:xfrm>
          <a:noFill/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2400" b="1" i="0" cap="none" spc="0" dirty="0">
                <a:ln w="0"/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45" name="Symbol zastępczy tekstu 27">
            <a:extLst>
              <a:ext uri="{FF2B5EF4-FFF2-40B4-BE49-F238E27FC236}">
                <a16:creationId xmlns:a16="http://schemas.microsoft.com/office/drawing/2014/main" id="{D0B98C6F-E2BC-4808-BA62-965CF91E8D2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41451" y="4531403"/>
            <a:ext cx="2016225" cy="1008109"/>
          </a:xfrm>
        </p:spPr>
        <p:txBody>
          <a:bodyPr anchor="t">
            <a:normAutofit/>
          </a:bodyPr>
          <a:lstStyle>
            <a:lvl1pPr marL="0" indent="0">
              <a:buNone/>
              <a:defRPr sz="1600" b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6" name="Symbol zastępczy tekstu 17">
            <a:extLst>
              <a:ext uri="{FF2B5EF4-FFF2-40B4-BE49-F238E27FC236}">
                <a16:creationId xmlns:a16="http://schemas.microsoft.com/office/drawing/2014/main" id="{66342F06-94E7-42CF-88B6-F5B25E95F9A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241451" y="3811321"/>
            <a:ext cx="2016225" cy="720079"/>
          </a:xfrm>
          <a:noFill/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2400" b="1" i="0" cap="none" spc="0" dirty="0">
                <a:ln w="0"/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24" name="Tytuł 1">
            <a:extLst>
              <a:ext uri="{FF2B5EF4-FFF2-40B4-BE49-F238E27FC236}">
                <a16:creationId xmlns:a16="http://schemas.microsoft.com/office/drawing/2014/main" id="{4DA36103-B3CC-3C4E-B51A-EBCC794E55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4604569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25" name="Łącznik prosty 24">
            <a:extLst>
              <a:ext uri="{FF2B5EF4-FFF2-40B4-BE49-F238E27FC236}">
                <a16:creationId xmlns:a16="http://schemas.microsoft.com/office/drawing/2014/main" id="{DF2E6A18-8180-2544-A44A-B9D92B5D05F0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Symbol zastępczy tekstu 24">
            <a:extLst>
              <a:ext uri="{FF2B5EF4-FFF2-40B4-BE49-F238E27FC236}">
                <a16:creationId xmlns:a16="http://schemas.microsoft.com/office/drawing/2014/main" id="{C8A1B38B-ABC2-B840-A384-0B461922797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4608511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35" name="Grafika 34">
            <a:extLst>
              <a:ext uri="{FF2B5EF4-FFF2-40B4-BE49-F238E27FC236}">
                <a16:creationId xmlns:a16="http://schemas.microsoft.com/office/drawing/2014/main" id="{E67B9F09-6B46-494A-8684-867FE20C634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75857" y="6464765"/>
            <a:ext cx="946286" cy="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398914"/>
      </p:ext>
    </p:extLst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ostokąt 7">
            <a:extLst>
              <a:ext uri="{FF2B5EF4-FFF2-40B4-BE49-F238E27FC236}">
                <a16:creationId xmlns:a16="http://schemas.microsoft.com/office/drawing/2014/main" id="{3E718497-76D2-E343-92DB-3FECF2610F19}"/>
              </a:ext>
            </a:extLst>
          </p:cNvPr>
          <p:cNvSpPr/>
          <p:nvPr userDrawn="1"/>
        </p:nvSpPr>
        <p:spPr>
          <a:xfrm flipH="1">
            <a:off x="1" y="0"/>
            <a:ext cx="4137024" cy="68579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D5BC453-CF0C-0747-9327-533554DAD3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40" y="1"/>
            <a:ext cx="2765424" cy="112498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5E6AFD9B-ADDC-DA43-BF3E-4D7180F2771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Symbol zastępczy tekstu 24">
            <a:extLst>
              <a:ext uri="{FF2B5EF4-FFF2-40B4-BE49-F238E27FC236}">
                <a16:creationId xmlns:a16="http://schemas.microsoft.com/office/drawing/2014/main" id="{D4C27A9A-3251-C740-A068-4D45FE52BCE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40" y="1484312"/>
            <a:ext cx="2765424" cy="4682479"/>
          </a:xfrm>
        </p:spPr>
        <p:txBody>
          <a:bodyPr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A786E99-2F04-49D3-995B-E3CAE3DF5E7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829175" y="586791"/>
            <a:ext cx="6681788" cy="5580000"/>
          </a:xfrm>
        </p:spPr>
        <p:txBody>
          <a:bodyPr vert="horz" lIns="0" tIns="45720" rIns="0" bIns="45720" rtlCol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798402253"/>
      </p:ext>
    </p:extLst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fo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ostokąt 7">
            <a:extLst>
              <a:ext uri="{FF2B5EF4-FFF2-40B4-BE49-F238E27FC236}">
                <a16:creationId xmlns:a16="http://schemas.microsoft.com/office/drawing/2014/main" id="{3E718497-76D2-E343-92DB-3FECF2610F19}"/>
              </a:ext>
            </a:extLst>
          </p:cNvPr>
          <p:cNvSpPr/>
          <p:nvPr userDrawn="1"/>
        </p:nvSpPr>
        <p:spPr>
          <a:xfrm flipH="1">
            <a:off x="1" y="0"/>
            <a:ext cx="4137024" cy="68579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D5BC453-CF0C-0747-9327-533554DAD3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40" y="1"/>
            <a:ext cx="2765424" cy="112498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5E6AFD9B-ADDC-DA43-BF3E-4D7180F2771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Symbol zastępczy tekstu 24">
            <a:extLst>
              <a:ext uri="{FF2B5EF4-FFF2-40B4-BE49-F238E27FC236}">
                <a16:creationId xmlns:a16="http://schemas.microsoft.com/office/drawing/2014/main" id="{D4C27A9A-3251-C740-A068-4D45FE52BCE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40" y="1484312"/>
            <a:ext cx="2765424" cy="4682479"/>
          </a:xfrm>
        </p:spPr>
        <p:txBody>
          <a:bodyPr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A786E99-2F04-49D3-995B-E3CAE3DF5E7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829175" y="586791"/>
            <a:ext cx="6681788" cy="5580000"/>
          </a:xfrm>
        </p:spPr>
        <p:txBody>
          <a:bodyPr vert="horz" lIns="0" tIns="45720" rIns="0" bIns="45720" rtlCol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178276524"/>
      </p:ext>
    </p:extLst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tai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rostokąt 5">
            <a:extLst>
              <a:ext uri="{FF2B5EF4-FFF2-40B4-BE49-F238E27FC236}">
                <a16:creationId xmlns:a16="http://schemas.microsoft.com/office/drawing/2014/main" id="{9B031A60-415E-40F8-B120-BC5E38DA9B64}"/>
              </a:ext>
            </a:extLst>
          </p:cNvPr>
          <p:cNvSpPr/>
          <p:nvPr userDrawn="1"/>
        </p:nvSpPr>
        <p:spPr>
          <a:xfrm>
            <a:off x="0" y="0"/>
            <a:ext cx="4137025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D055F86D-9087-4831-AEE7-8DFFA54804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8" y="2637214"/>
            <a:ext cx="3225800" cy="1656000"/>
          </a:xfrm>
        </p:spPr>
        <p:txBody>
          <a:bodyPr anchor="b">
            <a:normAutofit/>
          </a:bodyPr>
          <a:lstStyle>
            <a:lvl1pPr>
              <a:defRPr sz="36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0" name="Symbol zastępczy tekstu 27">
            <a:extLst>
              <a:ext uri="{FF2B5EF4-FFF2-40B4-BE49-F238E27FC236}">
                <a16:creationId xmlns:a16="http://schemas.microsoft.com/office/drawing/2014/main" id="{FDB3C9AC-82C4-41B5-8039-8699F59DCFA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38701" y="1945470"/>
            <a:ext cx="3216274" cy="1296144"/>
          </a:xfrm>
        </p:spPr>
        <p:txBody>
          <a:bodyPr anchor="t">
            <a:normAutofit/>
          </a:bodyPr>
          <a:lstStyle>
            <a:lvl1pPr marL="0" indent="0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4" name="Symbol zastępczy tekstu 27">
            <a:extLst>
              <a:ext uri="{FF2B5EF4-FFF2-40B4-BE49-F238E27FC236}">
                <a16:creationId xmlns:a16="http://schemas.microsoft.com/office/drawing/2014/main" id="{5B12E7AB-A000-46C6-8285-F33783C6E4E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285163" y="1945470"/>
            <a:ext cx="3216274" cy="1296144"/>
          </a:xfrm>
        </p:spPr>
        <p:txBody>
          <a:bodyPr anchor="t">
            <a:normAutofit/>
          </a:bodyPr>
          <a:lstStyle>
            <a:lvl1pPr marL="0" indent="0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6" name="Symbol zastępczy tekstu 27">
            <a:extLst>
              <a:ext uri="{FF2B5EF4-FFF2-40B4-BE49-F238E27FC236}">
                <a16:creationId xmlns:a16="http://schemas.microsoft.com/office/drawing/2014/main" id="{603996CB-9565-4FB1-80AA-F4301118DCE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29176" y="4393742"/>
            <a:ext cx="3216274" cy="1296144"/>
          </a:xfrm>
        </p:spPr>
        <p:txBody>
          <a:bodyPr anchor="t">
            <a:normAutofit/>
          </a:bodyPr>
          <a:lstStyle>
            <a:lvl1pPr marL="0" indent="0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8" name="Symbol zastępczy tekstu 27">
            <a:extLst>
              <a:ext uri="{FF2B5EF4-FFF2-40B4-BE49-F238E27FC236}">
                <a16:creationId xmlns:a16="http://schemas.microsoft.com/office/drawing/2014/main" id="{9B1DB190-6EFF-411A-9FFE-8A9BC7E5654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275638" y="4393742"/>
            <a:ext cx="3216274" cy="1296144"/>
          </a:xfrm>
        </p:spPr>
        <p:txBody>
          <a:bodyPr anchor="t">
            <a:normAutofit/>
          </a:bodyPr>
          <a:lstStyle>
            <a:lvl1pPr marL="0" indent="0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9" name="Symbol zastępczy tekstu 3">
            <a:extLst>
              <a:ext uri="{FF2B5EF4-FFF2-40B4-BE49-F238E27FC236}">
                <a16:creationId xmlns:a16="http://schemas.microsoft.com/office/drawing/2014/main" id="{82DD0B52-9F0C-7C4E-9DC4-45EE9D0CC4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38701" y="1081374"/>
            <a:ext cx="3216274" cy="720081"/>
          </a:xfrm>
        </p:spPr>
        <p:txBody>
          <a:bodyPr anchor="b"/>
          <a:lstStyle>
            <a:lvl1pPr marL="0" indent="0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20" name="Symbol zastępczy tekstu 3">
            <a:extLst>
              <a:ext uri="{FF2B5EF4-FFF2-40B4-BE49-F238E27FC236}">
                <a16:creationId xmlns:a16="http://schemas.microsoft.com/office/drawing/2014/main" id="{275D97C3-EB49-9647-92F8-4A6BCB110E0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275638" y="1081373"/>
            <a:ext cx="3216274" cy="720081"/>
          </a:xfrm>
        </p:spPr>
        <p:txBody>
          <a:bodyPr anchor="b"/>
          <a:lstStyle>
            <a:lvl1pPr marL="0" indent="0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23" name="Symbol zastępczy tekstu 3">
            <a:extLst>
              <a:ext uri="{FF2B5EF4-FFF2-40B4-BE49-F238E27FC236}">
                <a16:creationId xmlns:a16="http://schemas.microsoft.com/office/drawing/2014/main" id="{F2AACD58-C497-044F-9313-B8A8E365343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844335" y="3529647"/>
            <a:ext cx="3216274" cy="720081"/>
          </a:xfrm>
        </p:spPr>
        <p:txBody>
          <a:bodyPr anchor="b"/>
          <a:lstStyle>
            <a:lvl1pPr marL="0" indent="0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24" name="Symbol zastępczy tekstu 3">
            <a:extLst>
              <a:ext uri="{FF2B5EF4-FFF2-40B4-BE49-F238E27FC236}">
                <a16:creationId xmlns:a16="http://schemas.microsoft.com/office/drawing/2014/main" id="{39767C99-8A10-8043-8257-D3841149CDB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281272" y="3529646"/>
            <a:ext cx="3216274" cy="720081"/>
          </a:xfrm>
        </p:spPr>
        <p:txBody>
          <a:bodyPr anchor="b"/>
          <a:lstStyle>
            <a:lvl1pPr marL="0" indent="0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grpSp>
        <p:nvGrpSpPr>
          <p:cNvPr id="3" name="Grupa 2">
            <a:extLst>
              <a:ext uri="{FF2B5EF4-FFF2-40B4-BE49-F238E27FC236}">
                <a16:creationId xmlns:a16="http://schemas.microsoft.com/office/drawing/2014/main" id="{FB9606A7-38FE-3946-8D53-B2D45960F016}"/>
              </a:ext>
            </a:extLst>
          </p:cNvPr>
          <p:cNvGrpSpPr/>
          <p:nvPr userDrawn="1"/>
        </p:nvGrpSpPr>
        <p:grpSpPr>
          <a:xfrm>
            <a:off x="0" y="4858396"/>
            <a:ext cx="2311222" cy="1999604"/>
            <a:chOff x="0" y="4858396"/>
            <a:chExt cx="2311222" cy="1999604"/>
          </a:xfrm>
        </p:grpSpPr>
        <p:grpSp>
          <p:nvGrpSpPr>
            <p:cNvPr id="16" name="Grupa 15">
              <a:extLst>
                <a:ext uri="{FF2B5EF4-FFF2-40B4-BE49-F238E27FC236}">
                  <a16:creationId xmlns:a16="http://schemas.microsoft.com/office/drawing/2014/main" id="{48ED70DC-46A6-7945-945B-B898CF8D6EEF}"/>
                </a:ext>
              </a:extLst>
            </p:cNvPr>
            <p:cNvGrpSpPr/>
            <p:nvPr userDrawn="1"/>
          </p:nvGrpSpPr>
          <p:grpSpPr>
            <a:xfrm rot="5400000">
              <a:off x="-150054" y="5008450"/>
              <a:ext cx="1999604" cy="1699496"/>
              <a:chOff x="9572138" y="165530"/>
              <a:chExt cx="2619861" cy="2226662"/>
            </a:xfrm>
          </p:grpSpPr>
          <p:sp>
            <p:nvSpPr>
              <p:cNvPr id="18" name="Dowolny kształt 17">
                <a:extLst>
                  <a:ext uri="{FF2B5EF4-FFF2-40B4-BE49-F238E27FC236}">
                    <a16:creationId xmlns:a16="http://schemas.microsoft.com/office/drawing/2014/main" id="{6617F488-B3F2-364A-A9FB-23CE7B315205}"/>
                  </a:ext>
                </a:extLst>
              </p:cNvPr>
              <p:cNvSpPr/>
              <p:nvPr userDrawn="1"/>
            </p:nvSpPr>
            <p:spPr>
              <a:xfrm>
                <a:off x="9572138" y="888762"/>
                <a:ext cx="2619861" cy="1503429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  <p:sp>
            <p:nvSpPr>
              <p:cNvPr id="21" name="Dowolny kształt 20">
                <a:extLst>
                  <a:ext uri="{FF2B5EF4-FFF2-40B4-BE49-F238E27FC236}">
                    <a16:creationId xmlns:a16="http://schemas.microsoft.com/office/drawing/2014/main" id="{BB96760D-BE23-C749-A48F-C3F32D99E4C3}"/>
                  </a:ext>
                </a:extLst>
              </p:cNvPr>
              <p:cNvSpPr/>
              <p:nvPr userDrawn="1"/>
            </p:nvSpPr>
            <p:spPr>
              <a:xfrm>
                <a:off x="10128035" y="165530"/>
                <a:ext cx="2063964" cy="2226662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</p:grpSp>
        <p:sp>
          <p:nvSpPr>
            <p:cNvPr id="22" name="Owal 21">
              <a:extLst>
                <a:ext uri="{FF2B5EF4-FFF2-40B4-BE49-F238E27FC236}">
                  <a16:creationId xmlns:a16="http://schemas.microsoft.com/office/drawing/2014/main" id="{039D198C-CEBB-DC42-9DFF-A1432B39249F}"/>
                </a:ext>
              </a:extLst>
            </p:cNvPr>
            <p:cNvSpPr/>
            <p:nvPr userDrawn="1"/>
          </p:nvSpPr>
          <p:spPr>
            <a:xfrm>
              <a:off x="1985150" y="6251102"/>
              <a:ext cx="144016" cy="14401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5" name="Owal 24">
              <a:extLst>
                <a:ext uri="{FF2B5EF4-FFF2-40B4-BE49-F238E27FC236}">
                  <a16:creationId xmlns:a16="http://schemas.microsoft.com/office/drawing/2014/main" id="{FE8BF91C-5D5F-D940-A233-EED084CC53AA}"/>
                </a:ext>
              </a:extLst>
            </p:cNvPr>
            <p:cNvSpPr/>
            <p:nvPr userDrawn="1"/>
          </p:nvSpPr>
          <p:spPr>
            <a:xfrm>
              <a:off x="2207568" y="6453336"/>
              <a:ext cx="103654" cy="10365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</p:spTree>
    <p:extLst>
      <p:ext uri="{BB962C8B-B14F-4D97-AF65-F5344CB8AC3E}">
        <p14:creationId xmlns:p14="http://schemas.microsoft.com/office/powerpoint/2010/main" val="74256341"/>
      </p:ext>
    </p:extLst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etai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rostokąt 5">
            <a:extLst>
              <a:ext uri="{FF2B5EF4-FFF2-40B4-BE49-F238E27FC236}">
                <a16:creationId xmlns:a16="http://schemas.microsoft.com/office/drawing/2014/main" id="{9B031A60-415E-40F8-B120-BC5E38DA9B64}"/>
              </a:ext>
            </a:extLst>
          </p:cNvPr>
          <p:cNvSpPr/>
          <p:nvPr userDrawn="1"/>
        </p:nvSpPr>
        <p:spPr>
          <a:xfrm>
            <a:off x="0" y="0"/>
            <a:ext cx="4137025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D055F86D-9087-4831-AEE7-8DFFA54804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8" y="2637214"/>
            <a:ext cx="3225800" cy="1656000"/>
          </a:xfrm>
        </p:spPr>
        <p:txBody>
          <a:bodyPr anchor="b">
            <a:normAutofit/>
          </a:bodyPr>
          <a:lstStyle>
            <a:lvl1pPr>
              <a:defRPr sz="36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0" name="Symbol zastępczy tekstu 27">
            <a:extLst>
              <a:ext uri="{FF2B5EF4-FFF2-40B4-BE49-F238E27FC236}">
                <a16:creationId xmlns:a16="http://schemas.microsoft.com/office/drawing/2014/main" id="{FDB3C9AC-82C4-41B5-8039-8699F59DCFA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38701" y="1945470"/>
            <a:ext cx="3216274" cy="1296144"/>
          </a:xfrm>
        </p:spPr>
        <p:txBody>
          <a:bodyPr anchor="t">
            <a:normAutofit/>
          </a:bodyPr>
          <a:lstStyle>
            <a:lvl1pPr marL="0" indent="0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4" name="Symbol zastępczy tekstu 27">
            <a:extLst>
              <a:ext uri="{FF2B5EF4-FFF2-40B4-BE49-F238E27FC236}">
                <a16:creationId xmlns:a16="http://schemas.microsoft.com/office/drawing/2014/main" id="{5B12E7AB-A000-46C6-8285-F33783C6E4E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285163" y="1945470"/>
            <a:ext cx="3216274" cy="1296144"/>
          </a:xfrm>
        </p:spPr>
        <p:txBody>
          <a:bodyPr anchor="t">
            <a:normAutofit/>
          </a:bodyPr>
          <a:lstStyle>
            <a:lvl1pPr marL="0" indent="0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6" name="Symbol zastępczy tekstu 27">
            <a:extLst>
              <a:ext uri="{FF2B5EF4-FFF2-40B4-BE49-F238E27FC236}">
                <a16:creationId xmlns:a16="http://schemas.microsoft.com/office/drawing/2014/main" id="{603996CB-9565-4FB1-80AA-F4301118DCE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29176" y="4393742"/>
            <a:ext cx="3216274" cy="1296144"/>
          </a:xfrm>
        </p:spPr>
        <p:txBody>
          <a:bodyPr anchor="t">
            <a:normAutofit/>
          </a:bodyPr>
          <a:lstStyle>
            <a:lvl1pPr marL="0" indent="0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8" name="Symbol zastępczy tekstu 27">
            <a:extLst>
              <a:ext uri="{FF2B5EF4-FFF2-40B4-BE49-F238E27FC236}">
                <a16:creationId xmlns:a16="http://schemas.microsoft.com/office/drawing/2014/main" id="{9B1DB190-6EFF-411A-9FFE-8A9BC7E5654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275638" y="4393742"/>
            <a:ext cx="3216274" cy="1296144"/>
          </a:xfrm>
        </p:spPr>
        <p:txBody>
          <a:bodyPr anchor="t">
            <a:normAutofit/>
          </a:bodyPr>
          <a:lstStyle>
            <a:lvl1pPr marL="0" indent="0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9" name="Symbol zastępczy tekstu 3">
            <a:extLst>
              <a:ext uri="{FF2B5EF4-FFF2-40B4-BE49-F238E27FC236}">
                <a16:creationId xmlns:a16="http://schemas.microsoft.com/office/drawing/2014/main" id="{82DD0B52-9F0C-7C4E-9DC4-45EE9D0CC4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38701" y="1081374"/>
            <a:ext cx="3216274" cy="720081"/>
          </a:xfrm>
        </p:spPr>
        <p:txBody>
          <a:bodyPr anchor="b"/>
          <a:lstStyle>
            <a:lvl1pPr marL="0" indent="0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20" name="Symbol zastępczy tekstu 3">
            <a:extLst>
              <a:ext uri="{FF2B5EF4-FFF2-40B4-BE49-F238E27FC236}">
                <a16:creationId xmlns:a16="http://schemas.microsoft.com/office/drawing/2014/main" id="{275D97C3-EB49-9647-92F8-4A6BCB110E0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275638" y="1081373"/>
            <a:ext cx="3216274" cy="720081"/>
          </a:xfrm>
        </p:spPr>
        <p:txBody>
          <a:bodyPr anchor="b"/>
          <a:lstStyle>
            <a:lvl1pPr marL="0" indent="0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23" name="Symbol zastępczy tekstu 3">
            <a:extLst>
              <a:ext uri="{FF2B5EF4-FFF2-40B4-BE49-F238E27FC236}">
                <a16:creationId xmlns:a16="http://schemas.microsoft.com/office/drawing/2014/main" id="{F2AACD58-C497-044F-9313-B8A8E365343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844335" y="3529647"/>
            <a:ext cx="3216274" cy="720081"/>
          </a:xfrm>
        </p:spPr>
        <p:txBody>
          <a:bodyPr anchor="b"/>
          <a:lstStyle>
            <a:lvl1pPr marL="0" indent="0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24" name="Symbol zastępczy tekstu 3">
            <a:extLst>
              <a:ext uri="{FF2B5EF4-FFF2-40B4-BE49-F238E27FC236}">
                <a16:creationId xmlns:a16="http://schemas.microsoft.com/office/drawing/2014/main" id="{39767C99-8A10-8043-8257-D3841149CDB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281272" y="3529646"/>
            <a:ext cx="3216274" cy="720081"/>
          </a:xfrm>
        </p:spPr>
        <p:txBody>
          <a:bodyPr anchor="b"/>
          <a:lstStyle>
            <a:lvl1pPr marL="0" indent="0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grpSp>
        <p:nvGrpSpPr>
          <p:cNvPr id="3" name="Grupa 2">
            <a:extLst>
              <a:ext uri="{FF2B5EF4-FFF2-40B4-BE49-F238E27FC236}">
                <a16:creationId xmlns:a16="http://schemas.microsoft.com/office/drawing/2014/main" id="{FB9606A7-38FE-3946-8D53-B2D45960F016}"/>
              </a:ext>
            </a:extLst>
          </p:cNvPr>
          <p:cNvGrpSpPr/>
          <p:nvPr userDrawn="1"/>
        </p:nvGrpSpPr>
        <p:grpSpPr>
          <a:xfrm>
            <a:off x="0" y="4858396"/>
            <a:ext cx="2311222" cy="1999604"/>
            <a:chOff x="0" y="4858396"/>
            <a:chExt cx="2311222" cy="1999604"/>
          </a:xfrm>
        </p:grpSpPr>
        <p:grpSp>
          <p:nvGrpSpPr>
            <p:cNvPr id="16" name="Grupa 15">
              <a:extLst>
                <a:ext uri="{FF2B5EF4-FFF2-40B4-BE49-F238E27FC236}">
                  <a16:creationId xmlns:a16="http://schemas.microsoft.com/office/drawing/2014/main" id="{48ED70DC-46A6-7945-945B-B898CF8D6EEF}"/>
                </a:ext>
              </a:extLst>
            </p:cNvPr>
            <p:cNvGrpSpPr/>
            <p:nvPr userDrawn="1"/>
          </p:nvGrpSpPr>
          <p:grpSpPr>
            <a:xfrm rot="5400000">
              <a:off x="-150054" y="5008450"/>
              <a:ext cx="1999604" cy="1699496"/>
              <a:chOff x="9572138" y="165530"/>
              <a:chExt cx="2619861" cy="2226662"/>
            </a:xfrm>
          </p:grpSpPr>
          <p:sp>
            <p:nvSpPr>
              <p:cNvPr id="18" name="Dowolny kształt 17">
                <a:extLst>
                  <a:ext uri="{FF2B5EF4-FFF2-40B4-BE49-F238E27FC236}">
                    <a16:creationId xmlns:a16="http://schemas.microsoft.com/office/drawing/2014/main" id="{6617F488-B3F2-364A-A9FB-23CE7B315205}"/>
                  </a:ext>
                </a:extLst>
              </p:cNvPr>
              <p:cNvSpPr/>
              <p:nvPr userDrawn="1"/>
            </p:nvSpPr>
            <p:spPr>
              <a:xfrm>
                <a:off x="9572138" y="888762"/>
                <a:ext cx="2619861" cy="1503429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  <p:sp>
            <p:nvSpPr>
              <p:cNvPr id="21" name="Dowolny kształt 20">
                <a:extLst>
                  <a:ext uri="{FF2B5EF4-FFF2-40B4-BE49-F238E27FC236}">
                    <a16:creationId xmlns:a16="http://schemas.microsoft.com/office/drawing/2014/main" id="{BB96760D-BE23-C749-A48F-C3F32D99E4C3}"/>
                  </a:ext>
                </a:extLst>
              </p:cNvPr>
              <p:cNvSpPr/>
              <p:nvPr userDrawn="1"/>
            </p:nvSpPr>
            <p:spPr>
              <a:xfrm>
                <a:off x="10128035" y="165530"/>
                <a:ext cx="2063964" cy="2226662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>
                      <a:lumMod val="74000"/>
                      <a:lumOff val="26000"/>
                    </a:schemeClr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 dirty="0"/>
              </a:p>
            </p:txBody>
          </p:sp>
        </p:grpSp>
        <p:sp>
          <p:nvSpPr>
            <p:cNvPr id="22" name="Owal 21">
              <a:extLst>
                <a:ext uri="{FF2B5EF4-FFF2-40B4-BE49-F238E27FC236}">
                  <a16:creationId xmlns:a16="http://schemas.microsoft.com/office/drawing/2014/main" id="{039D198C-CEBB-DC42-9DFF-A1432B39249F}"/>
                </a:ext>
              </a:extLst>
            </p:cNvPr>
            <p:cNvSpPr/>
            <p:nvPr userDrawn="1"/>
          </p:nvSpPr>
          <p:spPr>
            <a:xfrm>
              <a:off x="1985150" y="6251102"/>
              <a:ext cx="144016" cy="14401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5" name="Owal 24">
              <a:extLst>
                <a:ext uri="{FF2B5EF4-FFF2-40B4-BE49-F238E27FC236}">
                  <a16:creationId xmlns:a16="http://schemas.microsoft.com/office/drawing/2014/main" id="{FE8BF91C-5D5F-D940-A233-EED084CC53AA}"/>
                </a:ext>
              </a:extLst>
            </p:cNvPr>
            <p:cNvSpPr/>
            <p:nvPr userDrawn="1"/>
          </p:nvSpPr>
          <p:spPr>
            <a:xfrm>
              <a:off x="2207568" y="6453336"/>
              <a:ext cx="103654" cy="10365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</p:spTree>
    <p:extLst>
      <p:ext uri="{BB962C8B-B14F-4D97-AF65-F5344CB8AC3E}">
        <p14:creationId xmlns:p14="http://schemas.microsoft.com/office/powerpoint/2010/main" val="2544890373"/>
      </p:ext>
    </p:extLst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ummary [3]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Owal 26">
            <a:extLst>
              <a:ext uri="{FF2B5EF4-FFF2-40B4-BE49-F238E27FC236}">
                <a16:creationId xmlns:a16="http://schemas.microsoft.com/office/drawing/2014/main" id="{A17A03E3-F8E8-C94C-9E66-1B74D9258833}"/>
              </a:ext>
            </a:extLst>
          </p:cNvPr>
          <p:cNvSpPr/>
          <p:nvPr userDrawn="1"/>
        </p:nvSpPr>
        <p:spPr>
          <a:xfrm>
            <a:off x="5519738" y="2404957"/>
            <a:ext cx="3234689" cy="3240360"/>
          </a:xfrm>
          <a:prstGeom prst="ellipse">
            <a:avLst/>
          </a:prstGeom>
          <a:solidFill>
            <a:schemeClr val="tx2">
              <a:alpha val="56000"/>
            </a:schemeClr>
          </a:solidFill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/>
          </a:p>
        </p:txBody>
      </p:sp>
      <p:sp>
        <p:nvSpPr>
          <p:cNvPr id="28" name="Owal 27">
            <a:extLst>
              <a:ext uri="{FF2B5EF4-FFF2-40B4-BE49-F238E27FC236}">
                <a16:creationId xmlns:a16="http://schemas.microsoft.com/office/drawing/2014/main" id="{C3D3AEA5-11B4-5A46-A74E-0E32C6E40FA7}"/>
              </a:ext>
            </a:extLst>
          </p:cNvPr>
          <p:cNvSpPr/>
          <p:nvPr userDrawn="1"/>
        </p:nvSpPr>
        <p:spPr>
          <a:xfrm>
            <a:off x="9014761" y="2780928"/>
            <a:ext cx="2513346" cy="2517752"/>
          </a:xfrm>
          <a:prstGeom prst="ellipse">
            <a:avLst/>
          </a:prstGeom>
          <a:solidFill>
            <a:schemeClr val="tx2">
              <a:alpha val="56000"/>
            </a:schemeClr>
          </a:solidFill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/>
          </a:p>
        </p:txBody>
      </p:sp>
      <p:sp>
        <p:nvSpPr>
          <p:cNvPr id="3" name="Owal 2">
            <a:extLst>
              <a:ext uri="{FF2B5EF4-FFF2-40B4-BE49-F238E27FC236}">
                <a16:creationId xmlns:a16="http://schemas.microsoft.com/office/drawing/2014/main" id="{B4690B30-CBE3-A946-BE4B-01536DCBFD6A}"/>
              </a:ext>
            </a:extLst>
          </p:cNvPr>
          <p:cNvSpPr/>
          <p:nvPr userDrawn="1"/>
        </p:nvSpPr>
        <p:spPr>
          <a:xfrm>
            <a:off x="695796" y="1751612"/>
            <a:ext cx="4593754" cy="4576384"/>
          </a:xfrm>
          <a:prstGeom prst="ellipse">
            <a:avLst/>
          </a:prstGeom>
          <a:solidFill>
            <a:schemeClr val="tx2">
              <a:alpha val="56000"/>
            </a:schemeClr>
          </a:solidFill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/>
          </a:p>
        </p:txBody>
      </p:sp>
      <p:sp>
        <p:nvSpPr>
          <p:cNvPr id="12" name="Tytuł 1">
            <a:extLst>
              <a:ext uri="{FF2B5EF4-FFF2-40B4-BE49-F238E27FC236}">
                <a16:creationId xmlns:a16="http://schemas.microsoft.com/office/drawing/2014/main" id="{B2B3B9B6-D915-2541-91EE-AB51432474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5991224" cy="1124980"/>
          </a:xfrm>
        </p:spPr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3" name="Łącznik prosty 12">
            <a:extLst>
              <a:ext uri="{FF2B5EF4-FFF2-40B4-BE49-F238E27FC236}">
                <a16:creationId xmlns:a16="http://schemas.microsoft.com/office/drawing/2014/main" id="{AC03B0C6-69CE-2344-B4D7-619F2A8214D9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Symbol zastępczy tekstu 27">
            <a:extLst>
              <a:ext uri="{FF2B5EF4-FFF2-40B4-BE49-F238E27FC236}">
                <a16:creationId xmlns:a16="http://schemas.microsoft.com/office/drawing/2014/main" id="{FE894477-0F80-0A4F-9B4F-B2496DB4966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373188" y="4289447"/>
            <a:ext cx="3225800" cy="701686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5" name="Symbol zastępczy tekstu 27">
            <a:extLst>
              <a:ext uri="{FF2B5EF4-FFF2-40B4-BE49-F238E27FC236}">
                <a16:creationId xmlns:a16="http://schemas.microsoft.com/office/drawing/2014/main" id="{94927685-7E31-3A46-991B-63283CBD9B4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11888" y="4289448"/>
            <a:ext cx="1843088" cy="701686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8" name="Symbol zastępczy tekstu 27">
            <a:extLst>
              <a:ext uri="{FF2B5EF4-FFF2-40B4-BE49-F238E27FC236}">
                <a16:creationId xmlns:a16="http://schemas.microsoft.com/office/drawing/2014/main" id="{EA811E80-EAFB-3E4E-BACF-D6D65EB1D41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436100" y="4289448"/>
            <a:ext cx="1612899" cy="701686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2" name="Symbol zastępczy tekstu 3">
            <a:extLst>
              <a:ext uri="{FF2B5EF4-FFF2-40B4-BE49-F238E27FC236}">
                <a16:creationId xmlns:a16="http://schemas.microsoft.com/office/drawing/2014/main" id="{14A95052-1274-5D46-8266-90542AB4E59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373188" y="3236436"/>
            <a:ext cx="3225800" cy="884755"/>
          </a:xfrm>
        </p:spPr>
        <p:txBody>
          <a:bodyPr anchor="b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sp>
        <p:nvSpPr>
          <p:cNvPr id="25" name="Symbol zastępczy tekstu 3">
            <a:extLst>
              <a:ext uri="{FF2B5EF4-FFF2-40B4-BE49-F238E27FC236}">
                <a16:creationId xmlns:a16="http://schemas.microsoft.com/office/drawing/2014/main" id="{C952579F-6E7E-504A-822B-815C45E636B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11888" y="3236436"/>
            <a:ext cx="1843088" cy="884755"/>
          </a:xfrm>
        </p:spPr>
        <p:txBody>
          <a:bodyPr anchor="b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sp>
        <p:nvSpPr>
          <p:cNvPr id="26" name="Symbol zastępczy tekstu 3">
            <a:extLst>
              <a:ext uri="{FF2B5EF4-FFF2-40B4-BE49-F238E27FC236}">
                <a16:creationId xmlns:a16="http://schemas.microsoft.com/office/drawing/2014/main" id="{9E2B9B52-0B54-344D-B22E-4B865066354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667875" y="3236436"/>
            <a:ext cx="1150938" cy="884755"/>
          </a:xfrm>
        </p:spPr>
        <p:txBody>
          <a:bodyPr anchor="b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grpSp>
        <p:nvGrpSpPr>
          <p:cNvPr id="2" name="Grupa 1">
            <a:extLst>
              <a:ext uri="{FF2B5EF4-FFF2-40B4-BE49-F238E27FC236}">
                <a16:creationId xmlns:a16="http://schemas.microsoft.com/office/drawing/2014/main" id="{0F27BA02-8236-A643-834A-E70818D13821}"/>
              </a:ext>
            </a:extLst>
          </p:cNvPr>
          <p:cNvGrpSpPr/>
          <p:nvPr userDrawn="1"/>
        </p:nvGrpSpPr>
        <p:grpSpPr>
          <a:xfrm>
            <a:off x="9120337" y="-3"/>
            <a:ext cx="3079986" cy="2060849"/>
            <a:chOff x="9120337" y="-3"/>
            <a:chExt cx="3079986" cy="2060849"/>
          </a:xfrm>
        </p:grpSpPr>
        <p:grpSp>
          <p:nvGrpSpPr>
            <p:cNvPr id="30" name="Grupa 29">
              <a:extLst>
                <a:ext uri="{FF2B5EF4-FFF2-40B4-BE49-F238E27FC236}">
                  <a16:creationId xmlns:a16="http://schemas.microsoft.com/office/drawing/2014/main" id="{55AAC603-BE29-9A47-A32E-CC7DBD15FA93}"/>
                </a:ext>
              </a:extLst>
            </p:cNvPr>
            <p:cNvGrpSpPr/>
            <p:nvPr userDrawn="1"/>
          </p:nvGrpSpPr>
          <p:grpSpPr>
            <a:xfrm rot="10800000" flipH="1">
              <a:off x="9120337" y="-3"/>
              <a:ext cx="3079986" cy="2060849"/>
              <a:chOff x="9408368" y="4995447"/>
              <a:chExt cx="2783632" cy="1862554"/>
            </a:xfrm>
          </p:grpSpPr>
          <p:sp>
            <p:nvSpPr>
              <p:cNvPr id="31" name="Dowolny kształt 30">
                <a:extLst>
                  <a:ext uri="{FF2B5EF4-FFF2-40B4-BE49-F238E27FC236}">
                    <a16:creationId xmlns:a16="http://schemas.microsoft.com/office/drawing/2014/main" id="{E9FDAE1C-EF47-0C44-AF20-B9439DB2A574}"/>
                  </a:ext>
                </a:extLst>
              </p:cNvPr>
              <p:cNvSpPr/>
              <p:nvPr userDrawn="1"/>
            </p:nvSpPr>
            <p:spPr>
              <a:xfrm>
                <a:off x="9408368" y="5260588"/>
                <a:ext cx="2783632" cy="1597411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  <p:sp>
            <p:nvSpPr>
              <p:cNvPr id="32" name="Dowolny kształt 31">
                <a:extLst>
                  <a:ext uri="{FF2B5EF4-FFF2-40B4-BE49-F238E27FC236}">
                    <a16:creationId xmlns:a16="http://schemas.microsoft.com/office/drawing/2014/main" id="{F07FFB03-DD79-B44A-BCE3-EBFB307D45AE}"/>
                  </a:ext>
                </a:extLst>
              </p:cNvPr>
              <p:cNvSpPr/>
              <p:nvPr userDrawn="1"/>
            </p:nvSpPr>
            <p:spPr>
              <a:xfrm>
                <a:off x="10465540" y="4995447"/>
                <a:ext cx="1726460" cy="1862554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 dirty="0"/>
              </a:p>
            </p:txBody>
          </p:sp>
        </p:grpSp>
        <p:sp>
          <p:nvSpPr>
            <p:cNvPr id="35" name="Owal 34">
              <a:extLst>
                <a:ext uri="{FF2B5EF4-FFF2-40B4-BE49-F238E27FC236}">
                  <a16:creationId xmlns:a16="http://schemas.microsoft.com/office/drawing/2014/main" id="{001EC63E-6397-E946-BF1A-80E6B662067B}"/>
                </a:ext>
              </a:extLst>
            </p:cNvPr>
            <p:cNvSpPr/>
            <p:nvPr userDrawn="1"/>
          </p:nvSpPr>
          <p:spPr>
            <a:xfrm>
              <a:off x="9120337" y="1282550"/>
              <a:ext cx="144016" cy="14401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36" name="Owal 35">
              <a:extLst>
                <a:ext uri="{FF2B5EF4-FFF2-40B4-BE49-F238E27FC236}">
                  <a16:creationId xmlns:a16="http://schemas.microsoft.com/office/drawing/2014/main" id="{DE331490-AF24-6C46-A159-DB44F566262D}"/>
                </a:ext>
              </a:extLst>
            </p:cNvPr>
            <p:cNvSpPr/>
            <p:nvPr userDrawn="1"/>
          </p:nvSpPr>
          <p:spPr>
            <a:xfrm>
              <a:off x="9342755" y="1484784"/>
              <a:ext cx="103654" cy="10365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  <p:pic>
        <p:nvPicPr>
          <p:cNvPr id="4" name="Obraz 3">
            <a:extLst>
              <a:ext uri="{FF2B5EF4-FFF2-40B4-BE49-F238E27FC236}">
                <a16:creationId xmlns:a16="http://schemas.microsoft.com/office/drawing/2014/main" id="{FA164033-9915-7B34-ED61-3B7505076AF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6049245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Two Columns with H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25.09.2024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E6D3996-D613-48F4-B67D-27CE224A9AF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1039" y="2060848"/>
            <a:ext cx="5299074" cy="4032447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BB06B70B-F8E1-4BEA-B324-1BAACE918581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211889" y="2060848"/>
            <a:ext cx="5299074" cy="4032447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7" name="Symbol zastępczy tekstu 13">
            <a:extLst>
              <a:ext uri="{FF2B5EF4-FFF2-40B4-BE49-F238E27FC236}">
                <a16:creationId xmlns:a16="http://schemas.microsoft.com/office/drawing/2014/main" id="{B6D03A90-48D9-43AD-8436-3CD5AB8D81F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1039" y="1435100"/>
            <a:ext cx="5299075" cy="481013"/>
          </a:xfrm>
        </p:spPr>
        <p:txBody>
          <a:bodyPr/>
          <a:lstStyle>
            <a:lvl1pPr marL="0" indent="0">
              <a:buNone/>
              <a:defRPr b="1">
                <a:solidFill>
                  <a:schemeClr val="tx2"/>
                </a:solidFill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8" name="Symbol zastępczy tekstu 13">
            <a:extLst>
              <a:ext uri="{FF2B5EF4-FFF2-40B4-BE49-F238E27FC236}">
                <a16:creationId xmlns:a16="http://schemas.microsoft.com/office/drawing/2014/main" id="{7D401EBB-384C-4348-B669-BE4DCC1C9B9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12699" y="1435100"/>
            <a:ext cx="5299075" cy="481013"/>
          </a:xfrm>
        </p:spPr>
        <p:txBody>
          <a:bodyPr/>
          <a:lstStyle>
            <a:lvl1pPr marL="0" indent="0">
              <a:buNone/>
              <a:defRPr b="1">
                <a:solidFill>
                  <a:schemeClr val="tx2"/>
                </a:solidFill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321068202"/>
      </p:ext>
    </p:extLst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ummary [3]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Owal 26">
            <a:extLst>
              <a:ext uri="{FF2B5EF4-FFF2-40B4-BE49-F238E27FC236}">
                <a16:creationId xmlns:a16="http://schemas.microsoft.com/office/drawing/2014/main" id="{A17A03E3-F8E8-C94C-9E66-1B74D9258833}"/>
              </a:ext>
            </a:extLst>
          </p:cNvPr>
          <p:cNvSpPr/>
          <p:nvPr userDrawn="1"/>
        </p:nvSpPr>
        <p:spPr>
          <a:xfrm>
            <a:off x="5519738" y="2404957"/>
            <a:ext cx="3234689" cy="3240360"/>
          </a:xfrm>
          <a:prstGeom prst="ellipse">
            <a:avLst/>
          </a:prstGeom>
          <a:solidFill>
            <a:schemeClr val="accent2">
              <a:alpha val="56000"/>
            </a:schemeClr>
          </a:solidFill>
          <a:ln w="25400">
            <a:gradFill>
              <a:gsLst>
                <a:gs pos="0">
                  <a:schemeClr val="tx2">
                    <a:alpha val="17000"/>
                  </a:schemeClr>
                </a:gs>
                <a:gs pos="100000">
                  <a:schemeClr val="tx2">
                    <a:alpha val="46522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/>
          </a:p>
        </p:txBody>
      </p:sp>
      <p:sp>
        <p:nvSpPr>
          <p:cNvPr id="28" name="Owal 27">
            <a:extLst>
              <a:ext uri="{FF2B5EF4-FFF2-40B4-BE49-F238E27FC236}">
                <a16:creationId xmlns:a16="http://schemas.microsoft.com/office/drawing/2014/main" id="{C3D3AEA5-11B4-5A46-A74E-0E32C6E40FA7}"/>
              </a:ext>
            </a:extLst>
          </p:cNvPr>
          <p:cNvSpPr/>
          <p:nvPr userDrawn="1"/>
        </p:nvSpPr>
        <p:spPr>
          <a:xfrm>
            <a:off x="9014761" y="2780928"/>
            <a:ext cx="2513346" cy="2517752"/>
          </a:xfrm>
          <a:prstGeom prst="ellipse">
            <a:avLst/>
          </a:prstGeom>
          <a:solidFill>
            <a:schemeClr val="accent2">
              <a:alpha val="56000"/>
            </a:schemeClr>
          </a:solidFill>
          <a:ln w="25400">
            <a:gradFill>
              <a:gsLst>
                <a:gs pos="0">
                  <a:schemeClr val="tx2">
                    <a:alpha val="17000"/>
                  </a:schemeClr>
                </a:gs>
                <a:gs pos="100000">
                  <a:schemeClr val="tx2">
                    <a:alpha val="46522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/>
          </a:p>
        </p:txBody>
      </p:sp>
      <p:sp>
        <p:nvSpPr>
          <p:cNvPr id="3" name="Owal 2">
            <a:extLst>
              <a:ext uri="{FF2B5EF4-FFF2-40B4-BE49-F238E27FC236}">
                <a16:creationId xmlns:a16="http://schemas.microsoft.com/office/drawing/2014/main" id="{B4690B30-CBE3-A946-BE4B-01536DCBFD6A}"/>
              </a:ext>
            </a:extLst>
          </p:cNvPr>
          <p:cNvSpPr/>
          <p:nvPr userDrawn="1"/>
        </p:nvSpPr>
        <p:spPr>
          <a:xfrm>
            <a:off x="695796" y="1751612"/>
            <a:ext cx="4593754" cy="4576384"/>
          </a:xfrm>
          <a:prstGeom prst="ellipse">
            <a:avLst/>
          </a:prstGeom>
          <a:solidFill>
            <a:schemeClr val="accent2">
              <a:alpha val="56000"/>
            </a:schemeClr>
          </a:solidFill>
          <a:ln w="25400">
            <a:gradFill>
              <a:gsLst>
                <a:gs pos="0">
                  <a:schemeClr val="tx2">
                    <a:alpha val="17000"/>
                  </a:schemeClr>
                </a:gs>
                <a:gs pos="100000">
                  <a:schemeClr val="tx2">
                    <a:alpha val="46522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/>
          </a:p>
        </p:txBody>
      </p:sp>
      <p:sp>
        <p:nvSpPr>
          <p:cNvPr id="12" name="Tytuł 1">
            <a:extLst>
              <a:ext uri="{FF2B5EF4-FFF2-40B4-BE49-F238E27FC236}">
                <a16:creationId xmlns:a16="http://schemas.microsoft.com/office/drawing/2014/main" id="{B2B3B9B6-D915-2541-91EE-AB51432474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5991224" cy="1124980"/>
          </a:xfrm>
        </p:spPr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3" name="Łącznik prosty 12">
            <a:extLst>
              <a:ext uri="{FF2B5EF4-FFF2-40B4-BE49-F238E27FC236}">
                <a16:creationId xmlns:a16="http://schemas.microsoft.com/office/drawing/2014/main" id="{AC03B0C6-69CE-2344-B4D7-619F2A8214D9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Symbol zastępczy tekstu 27">
            <a:extLst>
              <a:ext uri="{FF2B5EF4-FFF2-40B4-BE49-F238E27FC236}">
                <a16:creationId xmlns:a16="http://schemas.microsoft.com/office/drawing/2014/main" id="{FE894477-0F80-0A4F-9B4F-B2496DB4966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373188" y="4289447"/>
            <a:ext cx="3225800" cy="701686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5" name="Symbol zastępczy tekstu 27">
            <a:extLst>
              <a:ext uri="{FF2B5EF4-FFF2-40B4-BE49-F238E27FC236}">
                <a16:creationId xmlns:a16="http://schemas.microsoft.com/office/drawing/2014/main" id="{94927685-7E31-3A46-991B-63283CBD9B4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11888" y="4289448"/>
            <a:ext cx="1843088" cy="701686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8" name="Symbol zastępczy tekstu 27">
            <a:extLst>
              <a:ext uri="{FF2B5EF4-FFF2-40B4-BE49-F238E27FC236}">
                <a16:creationId xmlns:a16="http://schemas.microsoft.com/office/drawing/2014/main" id="{EA811E80-EAFB-3E4E-BACF-D6D65EB1D41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436100" y="4289448"/>
            <a:ext cx="1612899" cy="701686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2" name="Symbol zastępczy tekstu 3">
            <a:extLst>
              <a:ext uri="{FF2B5EF4-FFF2-40B4-BE49-F238E27FC236}">
                <a16:creationId xmlns:a16="http://schemas.microsoft.com/office/drawing/2014/main" id="{14A95052-1274-5D46-8266-90542AB4E59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373188" y="3236436"/>
            <a:ext cx="3225800" cy="884755"/>
          </a:xfrm>
        </p:spPr>
        <p:txBody>
          <a:bodyPr anchor="b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sp>
        <p:nvSpPr>
          <p:cNvPr id="25" name="Symbol zastępczy tekstu 3">
            <a:extLst>
              <a:ext uri="{FF2B5EF4-FFF2-40B4-BE49-F238E27FC236}">
                <a16:creationId xmlns:a16="http://schemas.microsoft.com/office/drawing/2014/main" id="{C952579F-6E7E-504A-822B-815C45E636B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11888" y="3236436"/>
            <a:ext cx="1843088" cy="884755"/>
          </a:xfrm>
        </p:spPr>
        <p:txBody>
          <a:bodyPr anchor="b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sp>
        <p:nvSpPr>
          <p:cNvPr id="26" name="Symbol zastępczy tekstu 3">
            <a:extLst>
              <a:ext uri="{FF2B5EF4-FFF2-40B4-BE49-F238E27FC236}">
                <a16:creationId xmlns:a16="http://schemas.microsoft.com/office/drawing/2014/main" id="{9E2B9B52-0B54-344D-B22E-4B865066354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667875" y="3236436"/>
            <a:ext cx="1150938" cy="884755"/>
          </a:xfrm>
        </p:spPr>
        <p:txBody>
          <a:bodyPr anchor="b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grpSp>
        <p:nvGrpSpPr>
          <p:cNvPr id="2" name="Grupa 1">
            <a:extLst>
              <a:ext uri="{FF2B5EF4-FFF2-40B4-BE49-F238E27FC236}">
                <a16:creationId xmlns:a16="http://schemas.microsoft.com/office/drawing/2014/main" id="{0F27BA02-8236-A643-834A-E70818D13821}"/>
              </a:ext>
            </a:extLst>
          </p:cNvPr>
          <p:cNvGrpSpPr/>
          <p:nvPr userDrawn="1"/>
        </p:nvGrpSpPr>
        <p:grpSpPr>
          <a:xfrm>
            <a:off x="9120337" y="-3"/>
            <a:ext cx="3079986" cy="2060849"/>
            <a:chOff x="9120337" y="-3"/>
            <a:chExt cx="3079986" cy="2060849"/>
          </a:xfrm>
        </p:grpSpPr>
        <p:grpSp>
          <p:nvGrpSpPr>
            <p:cNvPr id="30" name="Grupa 29">
              <a:extLst>
                <a:ext uri="{FF2B5EF4-FFF2-40B4-BE49-F238E27FC236}">
                  <a16:creationId xmlns:a16="http://schemas.microsoft.com/office/drawing/2014/main" id="{55AAC603-BE29-9A47-A32E-CC7DBD15FA93}"/>
                </a:ext>
              </a:extLst>
            </p:cNvPr>
            <p:cNvGrpSpPr/>
            <p:nvPr userDrawn="1"/>
          </p:nvGrpSpPr>
          <p:grpSpPr>
            <a:xfrm rot="10800000" flipH="1">
              <a:off x="9120337" y="-3"/>
              <a:ext cx="3079986" cy="2060849"/>
              <a:chOff x="9408368" y="4995447"/>
              <a:chExt cx="2783632" cy="1862554"/>
            </a:xfrm>
          </p:grpSpPr>
          <p:sp>
            <p:nvSpPr>
              <p:cNvPr id="31" name="Dowolny kształt 30">
                <a:extLst>
                  <a:ext uri="{FF2B5EF4-FFF2-40B4-BE49-F238E27FC236}">
                    <a16:creationId xmlns:a16="http://schemas.microsoft.com/office/drawing/2014/main" id="{E9FDAE1C-EF47-0C44-AF20-B9439DB2A574}"/>
                  </a:ext>
                </a:extLst>
              </p:cNvPr>
              <p:cNvSpPr/>
              <p:nvPr userDrawn="1"/>
            </p:nvSpPr>
            <p:spPr>
              <a:xfrm>
                <a:off x="9408368" y="5260588"/>
                <a:ext cx="2783632" cy="1597411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  <p:sp>
            <p:nvSpPr>
              <p:cNvPr id="32" name="Dowolny kształt 31">
                <a:extLst>
                  <a:ext uri="{FF2B5EF4-FFF2-40B4-BE49-F238E27FC236}">
                    <a16:creationId xmlns:a16="http://schemas.microsoft.com/office/drawing/2014/main" id="{F07FFB03-DD79-B44A-BCE3-EBFB307D45AE}"/>
                  </a:ext>
                </a:extLst>
              </p:cNvPr>
              <p:cNvSpPr/>
              <p:nvPr userDrawn="1"/>
            </p:nvSpPr>
            <p:spPr>
              <a:xfrm>
                <a:off x="10465540" y="4995447"/>
                <a:ext cx="1726460" cy="1862554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>
                      <a:lumMod val="75218"/>
                      <a:lumOff val="24782"/>
                    </a:schemeClr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 dirty="0"/>
              </a:p>
            </p:txBody>
          </p:sp>
        </p:grpSp>
        <p:sp>
          <p:nvSpPr>
            <p:cNvPr id="35" name="Owal 34">
              <a:extLst>
                <a:ext uri="{FF2B5EF4-FFF2-40B4-BE49-F238E27FC236}">
                  <a16:creationId xmlns:a16="http://schemas.microsoft.com/office/drawing/2014/main" id="{001EC63E-6397-E946-BF1A-80E6B662067B}"/>
                </a:ext>
              </a:extLst>
            </p:cNvPr>
            <p:cNvSpPr/>
            <p:nvPr userDrawn="1"/>
          </p:nvSpPr>
          <p:spPr>
            <a:xfrm>
              <a:off x="9120337" y="1282550"/>
              <a:ext cx="144016" cy="14401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36" name="Owal 35">
              <a:extLst>
                <a:ext uri="{FF2B5EF4-FFF2-40B4-BE49-F238E27FC236}">
                  <a16:creationId xmlns:a16="http://schemas.microsoft.com/office/drawing/2014/main" id="{DE331490-AF24-6C46-A159-DB44F566262D}"/>
                </a:ext>
              </a:extLst>
            </p:cNvPr>
            <p:cNvSpPr/>
            <p:nvPr userDrawn="1"/>
          </p:nvSpPr>
          <p:spPr>
            <a:xfrm>
              <a:off x="9342755" y="1484784"/>
              <a:ext cx="103654" cy="10365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  <p:pic>
        <p:nvPicPr>
          <p:cNvPr id="4" name="Obraz 3">
            <a:extLst>
              <a:ext uri="{FF2B5EF4-FFF2-40B4-BE49-F238E27FC236}">
                <a16:creationId xmlns:a16="http://schemas.microsoft.com/office/drawing/2014/main" id="{A9A0C8A5-290A-2555-FB22-E7D9E8B8F76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94525804"/>
      </p:ext>
    </p:extLst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ummary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Owal 31">
            <a:extLst>
              <a:ext uri="{FF2B5EF4-FFF2-40B4-BE49-F238E27FC236}">
                <a16:creationId xmlns:a16="http://schemas.microsoft.com/office/drawing/2014/main" id="{3D9B5D83-E5DB-674E-87AF-7C73D1751D78}"/>
              </a:ext>
            </a:extLst>
          </p:cNvPr>
          <p:cNvSpPr/>
          <p:nvPr userDrawn="1"/>
        </p:nvSpPr>
        <p:spPr>
          <a:xfrm>
            <a:off x="3106879" y="434181"/>
            <a:ext cx="5989637" cy="5989637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lang="pl-PL" sz="1400" kern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33" name="Owal 32">
            <a:extLst>
              <a:ext uri="{FF2B5EF4-FFF2-40B4-BE49-F238E27FC236}">
                <a16:creationId xmlns:a16="http://schemas.microsoft.com/office/drawing/2014/main" id="{9D7C18B5-7388-0B4B-9465-16DCFBD4E355}"/>
              </a:ext>
            </a:extLst>
          </p:cNvPr>
          <p:cNvSpPr/>
          <p:nvPr userDrawn="1"/>
        </p:nvSpPr>
        <p:spPr>
          <a:xfrm>
            <a:off x="3797441" y="1124743"/>
            <a:ext cx="4608512" cy="4608512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lang="pl-PL" sz="1400" kern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35" name="Symbol zastępczy tekstu 27">
            <a:extLst>
              <a:ext uri="{FF2B5EF4-FFF2-40B4-BE49-F238E27FC236}">
                <a16:creationId xmlns:a16="http://schemas.microsoft.com/office/drawing/2014/main" id="{BDAB31CE-CD35-E844-84CD-FD09ECAC7AB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488004" y="3316061"/>
            <a:ext cx="3225800" cy="1179238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6" name="Symbol zastępczy tekstu 3">
            <a:extLst>
              <a:ext uri="{FF2B5EF4-FFF2-40B4-BE49-F238E27FC236}">
                <a16:creationId xmlns:a16="http://schemas.microsoft.com/office/drawing/2014/main" id="{F60875D6-D2B0-7A44-A57A-607230D4B20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488004" y="2428567"/>
            <a:ext cx="3225800" cy="884755"/>
          </a:xfrm>
        </p:spPr>
        <p:txBody>
          <a:bodyPr anchor="b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grpSp>
        <p:nvGrpSpPr>
          <p:cNvPr id="16" name="Grupa 15">
            <a:extLst>
              <a:ext uri="{FF2B5EF4-FFF2-40B4-BE49-F238E27FC236}">
                <a16:creationId xmlns:a16="http://schemas.microsoft.com/office/drawing/2014/main" id="{94F5575E-DF01-0B46-9F48-4C92D39D91D5}"/>
              </a:ext>
            </a:extLst>
          </p:cNvPr>
          <p:cNvGrpSpPr/>
          <p:nvPr userDrawn="1"/>
        </p:nvGrpSpPr>
        <p:grpSpPr>
          <a:xfrm rot="5400000">
            <a:off x="-150054" y="5008450"/>
            <a:ext cx="1999604" cy="1699496"/>
            <a:chOff x="9572138" y="165530"/>
            <a:chExt cx="2619861" cy="2226662"/>
          </a:xfrm>
        </p:grpSpPr>
        <p:sp>
          <p:nvSpPr>
            <p:cNvPr id="18" name="Dowolny kształt 17">
              <a:extLst>
                <a:ext uri="{FF2B5EF4-FFF2-40B4-BE49-F238E27FC236}">
                  <a16:creationId xmlns:a16="http://schemas.microsoft.com/office/drawing/2014/main" id="{83B9381B-EDCA-EC43-8E8D-77F5348F372A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19" name="Dowolny kształt 18">
              <a:extLst>
                <a:ext uri="{FF2B5EF4-FFF2-40B4-BE49-F238E27FC236}">
                  <a16:creationId xmlns:a16="http://schemas.microsoft.com/office/drawing/2014/main" id="{1FE6632E-62B9-124E-A7B9-D55AE28E2AEB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  <p:grpSp>
        <p:nvGrpSpPr>
          <p:cNvPr id="20" name="Grupa 19">
            <a:extLst>
              <a:ext uri="{FF2B5EF4-FFF2-40B4-BE49-F238E27FC236}">
                <a16:creationId xmlns:a16="http://schemas.microsoft.com/office/drawing/2014/main" id="{CF0500C0-0D89-A040-8BFF-2CA9A9E87062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22" name="Dowolny kształt 21">
              <a:extLst>
                <a:ext uri="{FF2B5EF4-FFF2-40B4-BE49-F238E27FC236}">
                  <a16:creationId xmlns:a16="http://schemas.microsoft.com/office/drawing/2014/main" id="{E391A605-43CB-7445-AD9C-AC4DB13C083C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5" name="Dowolny kształt 24">
              <a:extLst>
                <a:ext uri="{FF2B5EF4-FFF2-40B4-BE49-F238E27FC236}">
                  <a16:creationId xmlns:a16="http://schemas.microsoft.com/office/drawing/2014/main" id="{7787094C-C178-8040-82E6-F9B8F0764934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sp>
        <p:nvSpPr>
          <p:cNvPr id="27" name="Owal 26">
            <a:extLst>
              <a:ext uri="{FF2B5EF4-FFF2-40B4-BE49-F238E27FC236}">
                <a16:creationId xmlns:a16="http://schemas.microsoft.com/office/drawing/2014/main" id="{2A20D4E1-FEC5-4F49-BC87-DC2395B6BECA}"/>
              </a:ext>
            </a:extLst>
          </p:cNvPr>
          <p:cNvSpPr/>
          <p:nvPr userDrawn="1"/>
        </p:nvSpPr>
        <p:spPr>
          <a:xfrm>
            <a:off x="9120337" y="1282550"/>
            <a:ext cx="144016" cy="14401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8" name="Owal 27">
            <a:extLst>
              <a:ext uri="{FF2B5EF4-FFF2-40B4-BE49-F238E27FC236}">
                <a16:creationId xmlns:a16="http://schemas.microsoft.com/office/drawing/2014/main" id="{7D9590D1-0BFB-854D-B825-BDB8FE63C4A5}"/>
              </a:ext>
            </a:extLst>
          </p:cNvPr>
          <p:cNvSpPr/>
          <p:nvPr userDrawn="1"/>
        </p:nvSpPr>
        <p:spPr>
          <a:xfrm>
            <a:off x="9342755" y="1484784"/>
            <a:ext cx="103654" cy="10365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10F05474-83EF-9CB7-0DE9-1BC1B81EBD4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53442405"/>
      </p:ext>
    </p:extLst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ummar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Owal 31">
            <a:extLst>
              <a:ext uri="{FF2B5EF4-FFF2-40B4-BE49-F238E27FC236}">
                <a16:creationId xmlns:a16="http://schemas.microsoft.com/office/drawing/2014/main" id="{3D9B5D83-E5DB-674E-87AF-7C73D1751D78}"/>
              </a:ext>
            </a:extLst>
          </p:cNvPr>
          <p:cNvSpPr/>
          <p:nvPr userDrawn="1"/>
        </p:nvSpPr>
        <p:spPr>
          <a:xfrm>
            <a:off x="3106879" y="434181"/>
            <a:ext cx="5989637" cy="5989637"/>
          </a:xfrm>
          <a:prstGeom prst="ellipse">
            <a:avLst/>
          </a:prstGeom>
          <a:gradFill>
            <a:gsLst>
              <a:gs pos="0">
                <a:schemeClr val="tx2">
                  <a:alpha val="36728"/>
                </a:schemeClr>
              </a:gs>
              <a:gs pos="26000">
                <a:schemeClr val="tx2">
                  <a:alpha val="25190"/>
                </a:schemeClr>
              </a:gs>
              <a:gs pos="100000">
                <a:schemeClr val="tx2">
                  <a:alpha val="16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lang="pl-PL" sz="1400" kern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33" name="Owal 32">
            <a:extLst>
              <a:ext uri="{FF2B5EF4-FFF2-40B4-BE49-F238E27FC236}">
                <a16:creationId xmlns:a16="http://schemas.microsoft.com/office/drawing/2014/main" id="{9D7C18B5-7388-0B4B-9465-16DCFBD4E355}"/>
              </a:ext>
            </a:extLst>
          </p:cNvPr>
          <p:cNvSpPr/>
          <p:nvPr userDrawn="1"/>
        </p:nvSpPr>
        <p:spPr>
          <a:xfrm>
            <a:off x="3797441" y="1124743"/>
            <a:ext cx="4608512" cy="4608512"/>
          </a:xfrm>
          <a:prstGeom prst="ellipse">
            <a:avLst/>
          </a:prstGeom>
          <a:gradFill>
            <a:gsLst>
              <a:gs pos="0">
                <a:schemeClr val="tx2">
                  <a:alpha val="36728"/>
                </a:schemeClr>
              </a:gs>
              <a:gs pos="26000">
                <a:schemeClr val="tx2">
                  <a:alpha val="25190"/>
                </a:schemeClr>
              </a:gs>
              <a:gs pos="100000">
                <a:schemeClr val="tx2">
                  <a:alpha val="16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lang="pl-PL" sz="1400" kern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35" name="Symbol zastępczy tekstu 27">
            <a:extLst>
              <a:ext uri="{FF2B5EF4-FFF2-40B4-BE49-F238E27FC236}">
                <a16:creationId xmlns:a16="http://schemas.microsoft.com/office/drawing/2014/main" id="{BDAB31CE-CD35-E844-84CD-FD09ECAC7AB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488004" y="3316061"/>
            <a:ext cx="3225800" cy="1179238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6" name="Symbol zastępczy tekstu 3">
            <a:extLst>
              <a:ext uri="{FF2B5EF4-FFF2-40B4-BE49-F238E27FC236}">
                <a16:creationId xmlns:a16="http://schemas.microsoft.com/office/drawing/2014/main" id="{F60875D6-D2B0-7A44-A57A-607230D4B20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488004" y="2428567"/>
            <a:ext cx="3225800" cy="884755"/>
          </a:xfrm>
        </p:spPr>
        <p:txBody>
          <a:bodyPr anchor="b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grpSp>
        <p:nvGrpSpPr>
          <p:cNvPr id="16" name="Grupa 15">
            <a:extLst>
              <a:ext uri="{FF2B5EF4-FFF2-40B4-BE49-F238E27FC236}">
                <a16:creationId xmlns:a16="http://schemas.microsoft.com/office/drawing/2014/main" id="{94F5575E-DF01-0B46-9F48-4C92D39D91D5}"/>
              </a:ext>
            </a:extLst>
          </p:cNvPr>
          <p:cNvGrpSpPr/>
          <p:nvPr userDrawn="1"/>
        </p:nvGrpSpPr>
        <p:grpSpPr>
          <a:xfrm rot="5400000">
            <a:off x="-150054" y="5008450"/>
            <a:ext cx="1999604" cy="1699496"/>
            <a:chOff x="9572138" y="165530"/>
            <a:chExt cx="2619861" cy="2226662"/>
          </a:xfrm>
        </p:grpSpPr>
        <p:sp>
          <p:nvSpPr>
            <p:cNvPr id="18" name="Dowolny kształt 17">
              <a:extLst>
                <a:ext uri="{FF2B5EF4-FFF2-40B4-BE49-F238E27FC236}">
                  <a16:creationId xmlns:a16="http://schemas.microsoft.com/office/drawing/2014/main" id="{83B9381B-EDCA-EC43-8E8D-77F5348F372A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19" name="Dowolny kształt 18">
              <a:extLst>
                <a:ext uri="{FF2B5EF4-FFF2-40B4-BE49-F238E27FC236}">
                  <a16:creationId xmlns:a16="http://schemas.microsoft.com/office/drawing/2014/main" id="{1FE6632E-62B9-124E-A7B9-D55AE28E2AEB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81000"/>
                    <a:lumOff val="19000"/>
                  </a:schemeClr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grpSp>
        <p:nvGrpSpPr>
          <p:cNvPr id="20" name="Grupa 19">
            <a:extLst>
              <a:ext uri="{FF2B5EF4-FFF2-40B4-BE49-F238E27FC236}">
                <a16:creationId xmlns:a16="http://schemas.microsoft.com/office/drawing/2014/main" id="{CF0500C0-0D89-A040-8BFF-2CA9A9E87062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22" name="Dowolny kształt 21">
              <a:extLst>
                <a:ext uri="{FF2B5EF4-FFF2-40B4-BE49-F238E27FC236}">
                  <a16:creationId xmlns:a16="http://schemas.microsoft.com/office/drawing/2014/main" id="{E391A605-43CB-7445-AD9C-AC4DB13C083C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5" name="Dowolny kształt 24">
              <a:extLst>
                <a:ext uri="{FF2B5EF4-FFF2-40B4-BE49-F238E27FC236}">
                  <a16:creationId xmlns:a16="http://schemas.microsoft.com/office/drawing/2014/main" id="{7787094C-C178-8040-82E6-F9B8F0764934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81000"/>
                    <a:lumOff val="19000"/>
                  </a:schemeClr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sp>
        <p:nvSpPr>
          <p:cNvPr id="27" name="Owal 26">
            <a:extLst>
              <a:ext uri="{FF2B5EF4-FFF2-40B4-BE49-F238E27FC236}">
                <a16:creationId xmlns:a16="http://schemas.microsoft.com/office/drawing/2014/main" id="{2A20D4E1-FEC5-4F49-BC87-DC2395B6BECA}"/>
              </a:ext>
            </a:extLst>
          </p:cNvPr>
          <p:cNvSpPr/>
          <p:nvPr userDrawn="1"/>
        </p:nvSpPr>
        <p:spPr>
          <a:xfrm>
            <a:off x="9120337" y="1282550"/>
            <a:ext cx="144016" cy="14401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8" name="Owal 27">
            <a:extLst>
              <a:ext uri="{FF2B5EF4-FFF2-40B4-BE49-F238E27FC236}">
                <a16:creationId xmlns:a16="http://schemas.microsoft.com/office/drawing/2014/main" id="{7D9590D1-0BFB-854D-B825-BDB8FE63C4A5}"/>
              </a:ext>
            </a:extLst>
          </p:cNvPr>
          <p:cNvSpPr/>
          <p:nvPr userDrawn="1"/>
        </p:nvSpPr>
        <p:spPr>
          <a:xfrm>
            <a:off x="9342755" y="1484784"/>
            <a:ext cx="103654" cy="10365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3825B654-87EC-6285-177B-3C3D2C771A8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63374712"/>
      </p:ext>
    </p:extLst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ummary with number [3]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Zaokrąglony prostokąt 34">
            <a:extLst>
              <a:ext uri="{FF2B5EF4-FFF2-40B4-BE49-F238E27FC236}">
                <a16:creationId xmlns:a16="http://schemas.microsoft.com/office/drawing/2014/main" id="{EC0D03E6-322A-6342-B000-F9592D8EEA47}"/>
              </a:ext>
            </a:extLst>
          </p:cNvPr>
          <p:cNvSpPr/>
          <p:nvPr userDrawn="1"/>
        </p:nvSpPr>
        <p:spPr>
          <a:xfrm>
            <a:off x="2061262" y="2969235"/>
            <a:ext cx="2543473" cy="2664296"/>
          </a:xfrm>
          <a:prstGeom prst="roundRect">
            <a:avLst>
              <a:gd name="adj" fmla="val 10381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lang="pl-PL" sz="1400" kern="0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36" name="Zaokrąglony prostokąt 4">
            <a:extLst>
              <a:ext uri="{FF2B5EF4-FFF2-40B4-BE49-F238E27FC236}">
                <a16:creationId xmlns:a16="http://schemas.microsoft.com/office/drawing/2014/main" id="{D7D582A5-6133-9A42-9BC5-6F6DAC0F28F1}"/>
              </a:ext>
            </a:extLst>
          </p:cNvPr>
          <p:cNvSpPr/>
          <p:nvPr userDrawn="1"/>
        </p:nvSpPr>
        <p:spPr>
          <a:xfrm>
            <a:off x="7597088" y="2977473"/>
            <a:ext cx="2543473" cy="2664296"/>
          </a:xfrm>
          <a:prstGeom prst="roundRect">
            <a:avLst>
              <a:gd name="adj" fmla="val 10381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lang="pl-PL" sz="1400" kern="0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37" name="Zaokrąglony prostokąt 4">
            <a:extLst>
              <a:ext uri="{FF2B5EF4-FFF2-40B4-BE49-F238E27FC236}">
                <a16:creationId xmlns:a16="http://schemas.microsoft.com/office/drawing/2014/main" id="{19FF74A7-914D-8E42-9B6B-DB7E747C2508}"/>
              </a:ext>
            </a:extLst>
          </p:cNvPr>
          <p:cNvSpPr/>
          <p:nvPr userDrawn="1"/>
        </p:nvSpPr>
        <p:spPr>
          <a:xfrm>
            <a:off x="4829175" y="2977473"/>
            <a:ext cx="2543473" cy="2664296"/>
          </a:xfrm>
          <a:prstGeom prst="roundRect">
            <a:avLst>
              <a:gd name="adj" fmla="val 10381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lang="pl-PL" sz="1400" kern="0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12" name="Tytuł 1">
            <a:extLst>
              <a:ext uri="{FF2B5EF4-FFF2-40B4-BE49-F238E27FC236}">
                <a16:creationId xmlns:a16="http://schemas.microsoft.com/office/drawing/2014/main" id="{B2B3B9B6-D915-2541-91EE-AB51432474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5991224" cy="1124980"/>
          </a:xfrm>
        </p:spPr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3" name="Łącznik prosty 12">
            <a:extLst>
              <a:ext uri="{FF2B5EF4-FFF2-40B4-BE49-F238E27FC236}">
                <a16:creationId xmlns:a16="http://schemas.microsoft.com/office/drawing/2014/main" id="{AC03B0C6-69CE-2344-B4D7-619F2A8214D9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Symbol zastępczy tekstu 27">
            <a:extLst>
              <a:ext uri="{FF2B5EF4-FFF2-40B4-BE49-F238E27FC236}">
                <a16:creationId xmlns:a16="http://schemas.microsoft.com/office/drawing/2014/main" id="{DC210F3F-FB8E-6A4D-BC14-A2E545DCF61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071483" y="4509120"/>
            <a:ext cx="2525711" cy="821943"/>
          </a:xfrm>
        </p:spPr>
        <p:txBody>
          <a:bodyPr lIns="72000" rIns="72000"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0" name="Symbol zastępczy tekstu 27">
            <a:extLst>
              <a:ext uri="{FF2B5EF4-FFF2-40B4-BE49-F238E27FC236}">
                <a16:creationId xmlns:a16="http://schemas.microsoft.com/office/drawing/2014/main" id="{04C23E33-A21A-B441-BA99-C7805A2BA0B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836908" y="4509121"/>
            <a:ext cx="2525711" cy="821943"/>
          </a:xfrm>
        </p:spPr>
        <p:txBody>
          <a:bodyPr lIns="72000" rIns="72000"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21" name="Łącznik prosty 20">
            <a:extLst>
              <a:ext uri="{FF2B5EF4-FFF2-40B4-BE49-F238E27FC236}">
                <a16:creationId xmlns:a16="http://schemas.microsoft.com/office/drawing/2014/main" id="{25023E69-4DC2-B749-8BC7-FFCB7FD8D52B}"/>
              </a:ext>
            </a:extLst>
          </p:cNvPr>
          <p:cNvCxnSpPr>
            <a:cxnSpLocks/>
          </p:cNvCxnSpPr>
          <p:nvPr userDrawn="1"/>
        </p:nvCxnSpPr>
        <p:spPr>
          <a:xfrm flipH="1">
            <a:off x="2752521" y="4433491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Łącznik prosty 22">
            <a:extLst>
              <a:ext uri="{FF2B5EF4-FFF2-40B4-BE49-F238E27FC236}">
                <a16:creationId xmlns:a16="http://schemas.microsoft.com/office/drawing/2014/main" id="{658F157A-FB92-EF47-B364-62768BDD7213}"/>
              </a:ext>
            </a:extLst>
          </p:cNvPr>
          <p:cNvCxnSpPr>
            <a:cxnSpLocks/>
          </p:cNvCxnSpPr>
          <p:nvPr userDrawn="1"/>
        </p:nvCxnSpPr>
        <p:spPr>
          <a:xfrm flipH="1">
            <a:off x="5529056" y="4425637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Symbol zastępczy tekstu 27">
            <a:extLst>
              <a:ext uri="{FF2B5EF4-FFF2-40B4-BE49-F238E27FC236}">
                <a16:creationId xmlns:a16="http://schemas.microsoft.com/office/drawing/2014/main" id="{97BED700-1E83-C74F-95F8-CE38A7F4270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614236" y="4509121"/>
            <a:ext cx="2525711" cy="821943"/>
          </a:xfrm>
        </p:spPr>
        <p:txBody>
          <a:bodyPr lIns="72000" rIns="72000"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0" name="Łącznik prosty 29">
            <a:extLst>
              <a:ext uri="{FF2B5EF4-FFF2-40B4-BE49-F238E27FC236}">
                <a16:creationId xmlns:a16="http://schemas.microsoft.com/office/drawing/2014/main" id="{3268707E-09CC-CD49-94C9-D761E8BD4A63}"/>
              </a:ext>
            </a:extLst>
          </p:cNvPr>
          <p:cNvCxnSpPr>
            <a:cxnSpLocks/>
          </p:cNvCxnSpPr>
          <p:nvPr userDrawn="1"/>
        </p:nvCxnSpPr>
        <p:spPr>
          <a:xfrm flipH="1">
            <a:off x="8306384" y="4425637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Symbol zastępczy tekstu 3">
            <a:extLst>
              <a:ext uri="{FF2B5EF4-FFF2-40B4-BE49-F238E27FC236}">
                <a16:creationId xmlns:a16="http://schemas.microsoft.com/office/drawing/2014/main" id="{FCD8AB87-19BB-7D4A-B972-13CF4C50E64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071483" y="3456110"/>
            <a:ext cx="2527505" cy="884755"/>
          </a:xfrm>
        </p:spPr>
        <p:txBody>
          <a:bodyPr lIns="72000" rIns="72000" anchor="b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32" name="Symbol zastępczy tekstu 3">
            <a:extLst>
              <a:ext uri="{FF2B5EF4-FFF2-40B4-BE49-F238E27FC236}">
                <a16:creationId xmlns:a16="http://schemas.microsoft.com/office/drawing/2014/main" id="{D05B2096-24AF-B74F-AF0C-65C5262A866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823648" y="3456110"/>
            <a:ext cx="2527505" cy="884755"/>
          </a:xfrm>
        </p:spPr>
        <p:txBody>
          <a:bodyPr lIns="72000" rIns="72000" anchor="b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33" name="Symbol zastępczy tekstu 3">
            <a:extLst>
              <a:ext uri="{FF2B5EF4-FFF2-40B4-BE49-F238E27FC236}">
                <a16:creationId xmlns:a16="http://schemas.microsoft.com/office/drawing/2014/main" id="{676AE369-0ACE-5343-BE43-A8E9E8843DC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602707" y="3456110"/>
            <a:ext cx="2527505" cy="884755"/>
          </a:xfrm>
        </p:spPr>
        <p:txBody>
          <a:bodyPr lIns="72000" rIns="72000" anchor="b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40" name="Elipsa 22">
            <a:extLst>
              <a:ext uri="{FF2B5EF4-FFF2-40B4-BE49-F238E27FC236}">
                <a16:creationId xmlns:a16="http://schemas.microsoft.com/office/drawing/2014/main" id="{04D3ED77-7C18-B145-AA54-57AD7C8DCDA6}"/>
              </a:ext>
            </a:extLst>
          </p:cNvPr>
          <p:cNvSpPr/>
          <p:nvPr userDrawn="1"/>
        </p:nvSpPr>
        <p:spPr>
          <a:xfrm>
            <a:off x="2943581" y="1937708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Symbol zastępczy zawartości 4">
            <a:extLst>
              <a:ext uri="{FF2B5EF4-FFF2-40B4-BE49-F238E27FC236}">
                <a16:creationId xmlns:a16="http://schemas.microsoft.com/office/drawing/2014/main" id="{6EE19DE9-C884-9746-A36C-379C7F5FCB09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3092052" y="2084764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44" name="Elipsa 22">
            <a:extLst>
              <a:ext uri="{FF2B5EF4-FFF2-40B4-BE49-F238E27FC236}">
                <a16:creationId xmlns:a16="http://schemas.microsoft.com/office/drawing/2014/main" id="{FA10B2A3-93F2-9240-BC49-7A1A7FC84D6D}"/>
              </a:ext>
            </a:extLst>
          </p:cNvPr>
          <p:cNvSpPr/>
          <p:nvPr userDrawn="1"/>
        </p:nvSpPr>
        <p:spPr>
          <a:xfrm>
            <a:off x="5730870" y="1937708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5" name="Symbol zastępczy zawartości 4">
            <a:extLst>
              <a:ext uri="{FF2B5EF4-FFF2-40B4-BE49-F238E27FC236}">
                <a16:creationId xmlns:a16="http://schemas.microsoft.com/office/drawing/2014/main" id="{B5EB26AC-70E9-4B42-9127-6EDBC0A6440B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5879341" y="2084764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46" name="Elipsa 22">
            <a:extLst>
              <a:ext uri="{FF2B5EF4-FFF2-40B4-BE49-F238E27FC236}">
                <a16:creationId xmlns:a16="http://schemas.microsoft.com/office/drawing/2014/main" id="{6B3A3945-CA48-1848-9968-BAF8E839776A}"/>
              </a:ext>
            </a:extLst>
          </p:cNvPr>
          <p:cNvSpPr/>
          <p:nvPr userDrawn="1"/>
        </p:nvSpPr>
        <p:spPr>
          <a:xfrm>
            <a:off x="8514411" y="1937708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7" name="Symbol zastępczy zawartości 4">
            <a:extLst>
              <a:ext uri="{FF2B5EF4-FFF2-40B4-BE49-F238E27FC236}">
                <a16:creationId xmlns:a16="http://schemas.microsoft.com/office/drawing/2014/main" id="{FA35FC9E-1F67-9147-BD3A-ACDAEA59105D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8662882" y="2084764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grpSp>
        <p:nvGrpSpPr>
          <p:cNvPr id="38" name="Grupa 37">
            <a:extLst>
              <a:ext uri="{FF2B5EF4-FFF2-40B4-BE49-F238E27FC236}">
                <a16:creationId xmlns:a16="http://schemas.microsoft.com/office/drawing/2014/main" id="{EC76A43A-F860-994B-98C9-1387058D9C5E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43" name="Dowolny kształt 42">
              <a:extLst>
                <a:ext uri="{FF2B5EF4-FFF2-40B4-BE49-F238E27FC236}">
                  <a16:creationId xmlns:a16="http://schemas.microsoft.com/office/drawing/2014/main" id="{69792685-2FF2-2C4A-992B-7AAF0A5B2048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48" name="Dowolny kształt 47">
              <a:extLst>
                <a:ext uri="{FF2B5EF4-FFF2-40B4-BE49-F238E27FC236}">
                  <a16:creationId xmlns:a16="http://schemas.microsoft.com/office/drawing/2014/main" id="{9B2E803E-30EC-E64E-AAB0-F96895E9ED28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pic>
        <p:nvPicPr>
          <p:cNvPr id="2" name="Obraz 1">
            <a:extLst>
              <a:ext uri="{FF2B5EF4-FFF2-40B4-BE49-F238E27FC236}">
                <a16:creationId xmlns:a16="http://schemas.microsoft.com/office/drawing/2014/main" id="{C50638CA-8879-9C5C-4792-CAF1A4D0691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27670315"/>
      </p:ext>
    </p:extLst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ummary with number [3]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Zaokrąglony prostokąt 34">
            <a:extLst>
              <a:ext uri="{FF2B5EF4-FFF2-40B4-BE49-F238E27FC236}">
                <a16:creationId xmlns:a16="http://schemas.microsoft.com/office/drawing/2014/main" id="{EC0D03E6-322A-6342-B000-F9592D8EEA47}"/>
              </a:ext>
            </a:extLst>
          </p:cNvPr>
          <p:cNvSpPr/>
          <p:nvPr userDrawn="1"/>
        </p:nvSpPr>
        <p:spPr>
          <a:xfrm>
            <a:off x="2061262" y="2969235"/>
            <a:ext cx="2543473" cy="2664296"/>
          </a:xfrm>
          <a:prstGeom prst="roundRect">
            <a:avLst>
              <a:gd name="adj" fmla="val 10381"/>
            </a:avLst>
          </a:prstGeom>
          <a:gradFill>
            <a:gsLst>
              <a:gs pos="0">
                <a:schemeClr val="tx2">
                  <a:alpha val="29000"/>
                </a:schemeClr>
              </a:gs>
              <a:gs pos="26000">
                <a:schemeClr val="tx2">
                  <a:alpha val="30638"/>
                </a:schemeClr>
              </a:gs>
              <a:gs pos="100000">
                <a:schemeClr val="tx2">
                  <a:alpha val="3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lang="pl-PL" sz="1400" kern="0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36" name="Zaokrąglony prostokąt 4">
            <a:extLst>
              <a:ext uri="{FF2B5EF4-FFF2-40B4-BE49-F238E27FC236}">
                <a16:creationId xmlns:a16="http://schemas.microsoft.com/office/drawing/2014/main" id="{D7D582A5-6133-9A42-9BC5-6F6DAC0F28F1}"/>
              </a:ext>
            </a:extLst>
          </p:cNvPr>
          <p:cNvSpPr/>
          <p:nvPr userDrawn="1"/>
        </p:nvSpPr>
        <p:spPr>
          <a:xfrm>
            <a:off x="7597088" y="2977473"/>
            <a:ext cx="2543473" cy="2664296"/>
          </a:xfrm>
          <a:prstGeom prst="roundRect">
            <a:avLst>
              <a:gd name="adj" fmla="val 10381"/>
            </a:avLst>
          </a:prstGeom>
          <a:gradFill>
            <a:gsLst>
              <a:gs pos="0">
                <a:schemeClr val="tx2">
                  <a:alpha val="29000"/>
                </a:schemeClr>
              </a:gs>
              <a:gs pos="26000">
                <a:schemeClr val="tx2">
                  <a:alpha val="30638"/>
                </a:schemeClr>
              </a:gs>
              <a:gs pos="100000">
                <a:schemeClr val="tx2">
                  <a:alpha val="3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lang="pl-PL" sz="1400" kern="0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37" name="Zaokrąglony prostokąt 4">
            <a:extLst>
              <a:ext uri="{FF2B5EF4-FFF2-40B4-BE49-F238E27FC236}">
                <a16:creationId xmlns:a16="http://schemas.microsoft.com/office/drawing/2014/main" id="{19FF74A7-914D-8E42-9B6B-DB7E747C2508}"/>
              </a:ext>
            </a:extLst>
          </p:cNvPr>
          <p:cNvSpPr/>
          <p:nvPr userDrawn="1"/>
        </p:nvSpPr>
        <p:spPr>
          <a:xfrm>
            <a:off x="4829175" y="2977473"/>
            <a:ext cx="2543473" cy="2664296"/>
          </a:xfrm>
          <a:prstGeom prst="roundRect">
            <a:avLst>
              <a:gd name="adj" fmla="val 10381"/>
            </a:avLst>
          </a:prstGeom>
          <a:gradFill>
            <a:gsLst>
              <a:gs pos="0">
                <a:schemeClr val="tx2">
                  <a:alpha val="29000"/>
                </a:schemeClr>
              </a:gs>
              <a:gs pos="26000">
                <a:schemeClr val="tx2">
                  <a:alpha val="30638"/>
                </a:schemeClr>
              </a:gs>
              <a:gs pos="100000">
                <a:schemeClr val="tx2">
                  <a:alpha val="3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lang="pl-PL" sz="1400" kern="0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12" name="Tytuł 1">
            <a:extLst>
              <a:ext uri="{FF2B5EF4-FFF2-40B4-BE49-F238E27FC236}">
                <a16:creationId xmlns:a16="http://schemas.microsoft.com/office/drawing/2014/main" id="{B2B3B9B6-D915-2541-91EE-AB51432474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5991224" cy="1124980"/>
          </a:xfrm>
        </p:spPr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3" name="Łącznik prosty 12">
            <a:extLst>
              <a:ext uri="{FF2B5EF4-FFF2-40B4-BE49-F238E27FC236}">
                <a16:creationId xmlns:a16="http://schemas.microsoft.com/office/drawing/2014/main" id="{AC03B0C6-69CE-2344-B4D7-619F2A8214D9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Symbol zastępczy tekstu 27">
            <a:extLst>
              <a:ext uri="{FF2B5EF4-FFF2-40B4-BE49-F238E27FC236}">
                <a16:creationId xmlns:a16="http://schemas.microsoft.com/office/drawing/2014/main" id="{DC210F3F-FB8E-6A4D-BC14-A2E545DCF61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071483" y="4509120"/>
            <a:ext cx="2525711" cy="821943"/>
          </a:xfrm>
        </p:spPr>
        <p:txBody>
          <a:bodyPr lIns="72000" rIns="72000"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0" name="Symbol zastępczy tekstu 27">
            <a:extLst>
              <a:ext uri="{FF2B5EF4-FFF2-40B4-BE49-F238E27FC236}">
                <a16:creationId xmlns:a16="http://schemas.microsoft.com/office/drawing/2014/main" id="{04C23E33-A21A-B441-BA99-C7805A2BA0B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836908" y="4509121"/>
            <a:ext cx="2525711" cy="821943"/>
          </a:xfrm>
        </p:spPr>
        <p:txBody>
          <a:bodyPr lIns="72000" rIns="72000"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21" name="Łącznik prosty 20">
            <a:extLst>
              <a:ext uri="{FF2B5EF4-FFF2-40B4-BE49-F238E27FC236}">
                <a16:creationId xmlns:a16="http://schemas.microsoft.com/office/drawing/2014/main" id="{25023E69-4DC2-B749-8BC7-FFCB7FD8D52B}"/>
              </a:ext>
            </a:extLst>
          </p:cNvPr>
          <p:cNvCxnSpPr>
            <a:cxnSpLocks/>
          </p:cNvCxnSpPr>
          <p:nvPr userDrawn="1"/>
        </p:nvCxnSpPr>
        <p:spPr>
          <a:xfrm flipH="1">
            <a:off x="2752521" y="4433491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Łącznik prosty 22">
            <a:extLst>
              <a:ext uri="{FF2B5EF4-FFF2-40B4-BE49-F238E27FC236}">
                <a16:creationId xmlns:a16="http://schemas.microsoft.com/office/drawing/2014/main" id="{658F157A-FB92-EF47-B364-62768BDD7213}"/>
              </a:ext>
            </a:extLst>
          </p:cNvPr>
          <p:cNvCxnSpPr>
            <a:cxnSpLocks/>
          </p:cNvCxnSpPr>
          <p:nvPr userDrawn="1"/>
        </p:nvCxnSpPr>
        <p:spPr>
          <a:xfrm flipH="1">
            <a:off x="5529056" y="4425637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Symbol zastępczy tekstu 27">
            <a:extLst>
              <a:ext uri="{FF2B5EF4-FFF2-40B4-BE49-F238E27FC236}">
                <a16:creationId xmlns:a16="http://schemas.microsoft.com/office/drawing/2014/main" id="{97BED700-1E83-C74F-95F8-CE38A7F4270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614236" y="4509121"/>
            <a:ext cx="2525711" cy="821943"/>
          </a:xfrm>
        </p:spPr>
        <p:txBody>
          <a:bodyPr lIns="72000" rIns="72000"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0" name="Łącznik prosty 29">
            <a:extLst>
              <a:ext uri="{FF2B5EF4-FFF2-40B4-BE49-F238E27FC236}">
                <a16:creationId xmlns:a16="http://schemas.microsoft.com/office/drawing/2014/main" id="{3268707E-09CC-CD49-94C9-D761E8BD4A63}"/>
              </a:ext>
            </a:extLst>
          </p:cNvPr>
          <p:cNvCxnSpPr>
            <a:cxnSpLocks/>
          </p:cNvCxnSpPr>
          <p:nvPr userDrawn="1"/>
        </p:nvCxnSpPr>
        <p:spPr>
          <a:xfrm flipH="1">
            <a:off x="8306384" y="4425637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Symbol zastępczy tekstu 3">
            <a:extLst>
              <a:ext uri="{FF2B5EF4-FFF2-40B4-BE49-F238E27FC236}">
                <a16:creationId xmlns:a16="http://schemas.microsoft.com/office/drawing/2014/main" id="{FCD8AB87-19BB-7D4A-B972-13CF4C50E64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071483" y="3456110"/>
            <a:ext cx="2527505" cy="884755"/>
          </a:xfrm>
        </p:spPr>
        <p:txBody>
          <a:bodyPr lIns="72000" rIns="72000" anchor="b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32" name="Symbol zastępczy tekstu 3">
            <a:extLst>
              <a:ext uri="{FF2B5EF4-FFF2-40B4-BE49-F238E27FC236}">
                <a16:creationId xmlns:a16="http://schemas.microsoft.com/office/drawing/2014/main" id="{D05B2096-24AF-B74F-AF0C-65C5262A866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823648" y="3456110"/>
            <a:ext cx="2527505" cy="884755"/>
          </a:xfrm>
        </p:spPr>
        <p:txBody>
          <a:bodyPr lIns="72000" rIns="72000" anchor="b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33" name="Symbol zastępczy tekstu 3">
            <a:extLst>
              <a:ext uri="{FF2B5EF4-FFF2-40B4-BE49-F238E27FC236}">
                <a16:creationId xmlns:a16="http://schemas.microsoft.com/office/drawing/2014/main" id="{676AE369-0ACE-5343-BE43-A8E9E8843DC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602707" y="3456110"/>
            <a:ext cx="2527505" cy="884755"/>
          </a:xfrm>
        </p:spPr>
        <p:txBody>
          <a:bodyPr lIns="72000" rIns="72000" anchor="b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40" name="Elipsa 22">
            <a:extLst>
              <a:ext uri="{FF2B5EF4-FFF2-40B4-BE49-F238E27FC236}">
                <a16:creationId xmlns:a16="http://schemas.microsoft.com/office/drawing/2014/main" id="{04D3ED77-7C18-B145-AA54-57AD7C8DCDA6}"/>
              </a:ext>
            </a:extLst>
          </p:cNvPr>
          <p:cNvSpPr/>
          <p:nvPr userDrawn="1"/>
        </p:nvSpPr>
        <p:spPr>
          <a:xfrm>
            <a:off x="2943581" y="1937708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tx2">
                    <a:alpha val="23000"/>
                  </a:schemeClr>
                </a:gs>
                <a:gs pos="100000">
                  <a:schemeClr val="tx2">
                    <a:alpha val="52373"/>
                  </a:schemeClr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Symbol zastępczy zawartości 4">
            <a:extLst>
              <a:ext uri="{FF2B5EF4-FFF2-40B4-BE49-F238E27FC236}">
                <a16:creationId xmlns:a16="http://schemas.microsoft.com/office/drawing/2014/main" id="{6EE19DE9-C884-9746-A36C-379C7F5FCB09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3092052" y="2084764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44" name="Elipsa 22">
            <a:extLst>
              <a:ext uri="{FF2B5EF4-FFF2-40B4-BE49-F238E27FC236}">
                <a16:creationId xmlns:a16="http://schemas.microsoft.com/office/drawing/2014/main" id="{FA10B2A3-93F2-9240-BC49-7A1A7FC84D6D}"/>
              </a:ext>
            </a:extLst>
          </p:cNvPr>
          <p:cNvSpPr/>
          <p:nvPr userDrawn="1"/>
        </p:nvSpPr>
        <p:spPr>
          <a:xfrm>
            <a:off x="5730870" y="1937708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tx2">
                    <a:alpha val="23000"/>
                  </a:schemeClr>
                </a:gs>
                <a:gs pos="100000">
                  <a:schemeClr val="tx2">
                    <a:alpha val="52373"/>
                  </a:schemeClr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5" name="Symbol zastępczy zawartości 4">
            <a:extLst>
              <a:ext uri="{FF2B5EF4-FFF2-40B4-BE49-F238E27FC236}">
                <a16:creationId xmlns:a16="http://schemas.microsoft.com/office/drawing/2014/main" id="{B5EB26AC-70E9-4B42-9127-6EDBC0A6440B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5879341" y="2084764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46" name="Elipsa 22">
            <a:extLst>
              <a:ext uri="{FF2B5EF4-FFF2-40B4-BE49-F238E27FC236}">
                <a16:creationId xmlns:a16="http://schemas.microsoft.com/office/drawing/2014/main" id="{6B3A3945-CA48-1848-9968-BAF8E839776A}"/>
              </a:ext>
            </a:extLst>
          </p:cNvPr>
          <p:cNvSpPr/>
          <p:nvPr userDrawn="1"/>
        </p:nvSpPr>
        <p:spPr>
          <a:xfrm>
            <a:off x="8514411" y="1937708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tx2">
                    <a:alpha val="23000"/>
                  </a:schemeClr>
                </a:gs>
                <a:gs pos="100000">
                  <a:schemeClr val="tx2">
                    <a:alpha val="52373"/>
                  </a:schemeClr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7" name="Symbol zastępczy zawartości 4">
            <a:extLst>
              <a:ext uri="{FF2B5EF4-FFF2-40B4-BE49-F238E27FC236}">
                <a16:creationId xmlns:a16="http://schemas.microsoft.com/office/drawing/2014/main" id="{FA35FC9E-1F67-9147-BD3A-ACDAEA59105D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8662882" y="2084764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grpSp>
        <p:nvGrpSpPr>
          <p:cNvPr id="38" name="Grupa 37">
            <a:extLst>
              <a:ext uri="{FF2B5EF4-FFF2-40B4-BE49-F238E27FC236}">
                <a16:creationId xmlns:a16="http://schemas.microsoft.com/office/drawing/2014/main" id="{EC76A43A-F860-994B-98C9-1387058D9C5E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43" name="Dowolny kształt 42">
              <a:extLst>
                <a:ext uri="{FF2B5EF4-FFF2-40B4-BE49-F238E27FC236}">
                  <a16:creationId xmlns:a16="http://schemas.microsoft.com/office/drawing/2014/main" id="{69792685-2FF2-2C4A-992B-7AAF0A5B2048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48" name="Dowolny kształt 47">
              <a:extLst>
                <a:ext uri="{FF2B5EF4-FFF2-40B4-BE49-F238E27FC236}">
                  <a16:creationId xmlns:a16="http://schemas.microsoft.com/office/drawing/2014/main" id="{9B2E803E-30EC-E64E-AAB0-F96895E9ED28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70000"/>
                    <a:lumOff val="30000"/>
                  </a:schemeClr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pic>
        <p:nvPicPr>
          <p:cNvPr id="2" name="Obraz 1">
            <a:extLst>
              <a:ext uri="{FF2B5EF4-FFF2-40B4-BE49-F238E27FC236}">
                <a16:creationId xmlns:a16="http://schemas.microsoft.com/office/drawing/2014/main" id="{412CCA33-F437-A019-884C-D7268F09D4A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30580937"/>
      </p:ext>
    </p:extLst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lements Shapes [3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1">
            <a:extLst>
              <a:ext uri="{FF2B5EF4-FFF2-40B4-BE49-F238E27FC236}">
                <a16:creationId xmlns:a16="http://schemas.microsoft.com/office/drawing/2014/main" id="{3536EB43-839F-9947-8F13-2E73EF1AC843}"/>
              </a:ext>
            </a:extLst>
          </p:cNvPr>
          <p:cNvSpPr/>
          <p:nvPr userDrawn="1"/>
        </p:nvSpPr>
        <p:spPr>
          <a:xfrm>
            <a:off x="6211888" y="0"/>
            <a:ext cx="598011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9" name="Symbol zastępczy tekstu 27">
            <a:extLst>
              <a:ext uri="{FF2B5EF4-FFF2-40B4-BE49-F238E27FC236}">
                <a16:creationId xmlns:a16="http://schemas.microsoft.com/office/drawing/2014/main" id="{D4A4A713-DBC4-9C42-BAE3-3B0243D13CC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975725" y="2103001"/>
            <a:ext cx="2535238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0" name="Symbol zastępczy tekstu 3">
            <a:extLst>
              <a:ext uri="{FF2B5EF4-FFF2-40B4-BE49-F238E27FC236}">
                <a16:creationId xmlns:a16="http://schemas.microsoft.com/office/drawing/2014/main" id="{208E94FB-4E04-E146-B8F6-73C1B4825AA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902449" y="2103001"/>
            <a:ext cx="1843089" cy="821943"/>
          </a:xfrm>
        </p:spPr>
        <p:txBody>
          <a:bodyPr anchor="ctr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1217656D-8FDD-EE4C-820B-BB1436756416}"/>
              </a:ext>
            </a:extLst>
          </p:cNvPr>
          <p:cNvCxnSpPr>
            <a:cxnSpLocks/>
          </p:cNvCxnSpPr>
          <p:nvPr userDrawn="1"/>
        </p:nvCxnSpPr>
        <p:spPr>
          <a:xfrm flipH="1">
            <a:off x="6919915" y="3212976"/>
            <a:ext cx="4591048" cy="0"/>
          </a:xfrm>
          <a:prstGeom prst="line">
            <a:avLst/>
          </a:prstGeom>
          <a:ln w="12700">
            <a:solidFill>
              <a:schemeClr val="bg1">
                <a:alpha val="1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Symbol zastępczy tekstu 27">
            <a:extLst>
              <a:ext uri="{FF2B5EF4-FFF2-40B4-BE49-F238E27FC236}">
                <a16:creationId xmlns:a16="http://schemas.microsoft.com/office/drawing/2014/main" id="{771DAFBD-8DED-7B4E-8958-8C823BEE834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975725" y="3543161"/>
            <a:ext cx="2535238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4" name="Symbol zastępczy tekstu 3">
            <a:extLst>
              <a:ext uri="{FF2B5EF4-FFF2-40B4-BE49-F238E27FC236}">
                <a16:creationId xmlns:a16="http://schemas.microsoft.com/office/drawing/2014/main" id="{FC47142C-071B-0F45-B828-7A64E56CF8E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02449" y="3543161"/>
            <a:ext cx="1843089" cy="821943"/>
          </a:xfrm>
        </p:spPr>
        <p:txBody>
          <a:bodyPr anchor="ctr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cxnSp>
        <p:nvCxnSpPr>
          <p:cNvPr id="15" name="Łącznik prosty 14">
            <a:extLst>
              <a:ext uri="{FF2B5EF4-FFF2-40B4-BE49-F238E27FC236}">
                <a16:creationId xmlns:a16="http://schemas.microsoft.com/office/drawing/2014/main" id="{E06E1BF5-1F52-194E-8E70-ACB4EA483025}"/>
              </a:ext>
            </a:extLst>
          </p:cNvPr>
          <p:cNvCxnSpPr>
            <a:cxnSpLocks/>
          </p:cNvCxnSpPr>
          <p:nvPr userDrawn="1"/>
        </p:nvCxnSpPr>
        <p:spPr>
          <a:xfrm flipH="1">
            <a:off x="6919915" y="4653136"/>
            <a:ext cx="4591048" cy="0"/>
          </a:xfrm>
          <a:prstGeom prst="line">
            <a:avLst/>
          </a:prstGeom>
          <a:ln w="12700">
            <a:solidFill>
              <a:schemeClr val="bg1">
                <a:alpha val="1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Symbol zastępczy tekstu 27">
            <a:extLst>
              <a:ext uri="{FF2B5EF4-FFF2-40B4-BE49-F238E27FC236}">
                <a16:creationId xmlns:a16="http://schemas.microsoft.com/office/drawing/2014/main" id="{F7D5877E-ADAD-1C47-8F0A-FE6DFEA5023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975725" y="4911313"/>
            <a:ext cx="2535238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7" name="Symbol zastępczy tekstu 3">
            <a:extLst>
              <a:ext uri="{FF2B5EF4-FFF2-40B4-BE49-F238E27FC236}">
                <a16:creationId xmlns:a16="http://schemas.microsoft.com/office/drawing/2014/main" id="{57E7697B-ABC3-124B-B739-171656DDEC3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902449" y="4911313"/>
            <a:ext cx="1843089" cy="821943"/>
          </a:xfrm>
        </p:spPr>
        <p:txBody>
          <a:bodyPr anchor="ctr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sp>
        <p:nvSpPr>
          <p:cNvPr id="18" name="Tytuł 1">
            <a:extLst>
              <a:ext uri="{FF2B5EF4-FFF2-40B4-BE49-F238E27FC236}">
                <a16:creationId xmlns:a16="http://schemas.microsoft.com/office/drawing/2014/main" id="{C7650601-2B81-044E-8B36-3461590DC4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5294540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9" name="Łącznik prosty 18">
            <a:extLst>
              <a:ext uri="{FF2B5EF4-FFF2-40B4-BE49-F238E27FC236}">
                <a16:creationId xmlns:a16="http://schemas.microsoft.com/office/drawing/2014/main" id="{A15E1259-021F-B643-8517-35311AFE6AA7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Symbol zastępczy tekstu 24">
            <a:extLst>
              <a:ext uri="{FF2B5EF4-FFF2-40B4-BE49-F238E27FC236}">
                <a16:creationId xmlns:a16="http://schemas.microsoft.com/office/drawing/2014/main" id="{1990F9AA-0CD8-204D-AA8F-6A615E35FD4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5299073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grpSp>
        <p:nvGrpSpPr>
          <p:cNvPr id="25" name="Grupa 24">
            <a:extLst>
              <a:ext uri="{FF2B5EF4-FFF2-40B4-BE49-F238E27FC236}">
                <a16:creationId xmlns:a16="http://schemas.microsoft.com/office/drawing/2014/main" id="{217E8E62-BBEA-F74F-9B46-5F87544179C6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26" name="Dowolny kształt 25">
              <a:extLst>
                <a:ext uri="{FF2B5EF4-FFF2-40B4-BE49-F238E27FC236}">
                  <a16:creationId xmlns:a16="http://schemas.microsoft.com/office/drawing/2014/main" id="{2297CF6F-6810-0C40-A515-97F278ECD2BB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7" name="Dowolny kształt 26">
              <a:extLst>
                <a:ext uri="{FF2B5EF4-FFF2-40B4-BE49-F238E27FC236}">
                  <a16:creationId xmlns:a16="http://schemas.microsoft.com/office/drawing/2014/main" id="{4F4A652F-665D-904F-B69D-DBD4731EAF16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pic>
        <p:nvPicPr>
          <p:cNvPr id="3" name="Obraz 2">
            <a:extLst>
              <a:ext uri="{FF2B5EF4-FFF2-40B4-BE49-F238E27FC236}">
                <a16:creationId xmlns:a16="http://schemas.microsoft.com/office/drawing/2014/main" id="{583D37A4-06C1-0492-9A6C-CE8A626B88D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67759633"/>
      </p:ext>
    </p:extLst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lements Shapes [3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1">
            <a:extLst>
              <a:ext uri="{FF2B5EF4-FFF2-40B4-BE49-F238E27FC236}">
                <a16:creationId xmlns:a16="http://schemas.microsoft.com/office/drawing/2014/main" id="{3536EB43-839F-9947-8F13-2E73EF1AC843}"/>
              </a:ext>
            </a:extLst>
          </p:cNvPr>
          <p:cNvSpPr/>
          <p:nvPr userDrawn="1"/>
        </p:nvSpPr>
        <p:spPr>
          <a:xfrm>
            <a:off x="6211888" y="0"/>
            <a:ext cx="598011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9" name="Symbol zastępczy tekstu 27">
            <a:extLst>
              <a:ext uri="{FF2B5EF4-FFF2-40B4-BE49-F238E27FC236}">
                <a16:creationId xmlns:a16="http://schemas.microsoft.com/office/drawing/2014/main" id="{D4A4A713-DBC4-9C42-BAE3-3B0243D13CC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975725" y="2103001"/>
            <a:ext cx="2535238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0" name="Symbol zastępczy tekstu 3">
            <a:extLst>
              <a:ext uri="{FF2B5EF4-FFF2-40B4-BE49-F238E27FC236}">
                <a16:creationId xmlns:a16="http://schemas.microsoft.com/office/drawing/2014/main" id="{208E94FB-4E04-E146-B8F6-73C1B4825AA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902449" y="2103001"/>
            <a:ext cx="1843089" cy="821943"/>
          </a:xfrm>
        </p:spPr>
        <p:txBody>
          <a:bodyPr anchor="ctr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1217656D-8FDD-EE4C-820B-BB1436756416}"/>
              </a:ext>
            </a:extLst>
          </p:cNvPr>
          <p:cNvCxnSpPr>
            <a:cxnSpLocks/>
          </p:cNvCxnSpPr>
          <p:nvPr userDrawn="1"/>
        </p:nvCxnSpPr>
        <p:spPr>
          <a:xfrm flipH="1">
            <a:off x="6919915" y="3212976"/>
            <a:ext cx="4591048" cy="0"/>
          </a:xfrm>
          <a:prstGeom prst="line">
            <a:avLst/>
          </a:prstGeom>
          <a:ln w="12700">
            <a:solidFill>
              <a:schemeClr val="bg1">
                <a:alpha val="1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Symbol zastępczy tekstu 27">
            <a:extLst>
              <a:ext uri="{FF2B5EF4-FFF2-40B4-BE49-F238E27FC236}">
                <a16:creationId xmlns:a16="http://schemas.microsoft.com/office/drawing/2014/main" id="{771DAFBD-8DED-7B4E-8958-8C823BEE834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975725" y="3543161"/>
            <a:ext cx="2535238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4" name="Symbol zastępczy tekstu 3">
            <a:extLst>
              <a:ext uri="{FF2B5EF4-FFF2-40B4-BE49-F238E27FC236}">
                <a16:creationId xmlns:a16="http://schemas.microsoft.com/office/drawing/2014/main" id="{FC47142C-071B-0F45-B828-7A64E56CF8E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02449" y="3543161"/>
            <a:ext cx="1843089" cy="821943"/>
          </a:xfrm>
        </p:spPr>
        <p:txBody>
          <a:bodyPr anchor="ctr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cxnSp>
        <p:nvCxnSpPr>
          <p:cNvPr id="15" name="Łącznik prosty 14">
            <a:extLst>
              <a:ext uri="{FF2B5EF4-FFF2-40B4-BE49-F238E27FC236}">
                <a16:creationId xmlns:a16="http://schemas.microsoft.com/office/drawing/2014/main" id="{E06E1BF5-1F52-194E-8E70-ACB4EA483025}"/>
              </a:ext>
            </a:extLst>
          </p:cNvPr>
          <p:cNvCxnSpPr>
            <a:cxnSpLocks/>
          </p:cNvCxnSpPr>
          <p:nvPr userDrawn="1"/>
        </p:nvCxnSpPr>
        <p:spPr>
          <a:xfrm flipH="1">
            <a:off x="6919915" y="4653136"/>
            <a:ext cx="4591048" cy="0"/>
          </a:xfrm>
          <a:prstGeom prst="line">
            <a:avLst/>
          </a:prstGeom>
          <a:ln w="12700">
            <a:solidFill>
              <a:schemeClr val="bg1">
                <a:alpha val="1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Symbol zastępczy tekstu 27">
            <a:extLst>
              <a:ext uri="{FF2B5EF4-FFF2-40B4-BE49-F238E27FC236}">
                <a16:creationId xmlns:a16="http://schemas.microsoft.com/office/drawing/2014/main" id="{F7D5877E-ADAD-1C47-8F0A-FE6DFEA5023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975725" y="4911313"/>
            <a:ext cx="2535238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7" name="Symbol zastępczy tekstu 3">
            <a:extLst>
              <a:ext uri="{FF2B5EF4-FFF2-40B4-BE49-F238E27FC236}">
                <a16:creationId xmlns:a16="http://schemas.microsoft.com/office/drawing/2014/main" id="{57E7697B-ABC3-124B-B739-171656DDEC3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902449" y="4911313"/>
            <a:ext cx="1843089" cy="821943"/>
          </a:xfrm>
        </p:spPr>
        <p:txBody>
          <a:bodyPr anchor="ctr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sp>
        <p:nvSpPr>
          <p:cNvPr id="18" name="Tytuł 1">
            <a:extLst>
              <a:ext uri="{FF2B5EF4-FFF2-40B4-BE49-F238E27FC236}">
                <a16:creationId xmlns:a16="http://schemas.microsoft.com/office/drawing/2014/main" id="{C7650601-2B81-044E-8B36-3461590DC4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5294540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9" name="Łącznik prosty 18">
            <a:extLst>
              <a:ext uri="{FF2B5EF4-FFF2-40B4-BE49-F238E27FC236}">
                <a16:creationId xmlns:a16="http://schemas.microsoft.com/office/drawing/2014/main" id="{A15E1259-021F-B643-8517-35311AFE6AA7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Symbol zastępczy tekstu 24">
            <a:extLst>
              <a:ext uri="{FF2B5EF4-FFF2-40B4-BE49-F238E27FC236}">
                <a16:creationId xmlns:a16="http://schemas.microsoft.com/office/drawing/2014/main" id="{1990F9AA-0CD8-204D-AA8F-6A615E35FD4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5299073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grpSp>
        <p:nvGrpSpPr>
          <p:cNvPr id="25" name="Grupa 24">
            <a:extLst>
              <a:ext uri="{FF2B5EF4-FFF2-40B4-BE49-F238E27FC236}">
                <a16:creationId xmlns:a16="http://schemas.microsoft.com/office/drawing/2014/main" id="{217E8E62-BBEA-F74F-9B46-5F87544179C6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26" name="Dowolny kształt 25">
              <a:extLst>
                <a:ext uri="{FF2B5EF4-FFF2-40B4-BE49-F238E27FC236}">
                  <a16:creationId xmlns:a16="http://schemas.microsoft.com/office/drawing/2014/main" id="{2297CF6F-6810-0C40-A515-97F278ECD2BB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7" name="Dowolny kształt 26">
              <a:extLst>
                <a:ext uri="{FF2B5EF4-FFF2-40B4-BE49-F238E27FC236}">
                  <a16:creationId xmlns:a16="http://schemas.microsoft.com/office/drawing/2014/main" id="{4F4A652F-665D-904F-B69D-DBD4731EAF16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85722"/>
                    <a:lumMod val="69972"/>
                    <a:lumOff val="30028"/>
                  </a:schemeClr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pic>
        <p:nvPicPr>
          <p:cNvPr id="3" name="Obraz 2">
            <a:extLst>
              <a:ext uri="{FF2B5EF4-FFF2-40B4-BE49-F238E27FC236}">
                <a16:creationId xmlns:a16="http://schemas.microsoft.com/office/drawing/2014/main" id="{670EBD8F-52AD-15E1-81B2-95DA0013122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220574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Photo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rostokąt 11">
            <a:extLst>
              <a:ext uri="{FF2B5EF4-FFF2-40B4-BE49-F238E27FC236}">
                <a16:creationId xmlns:a16="http://schemas.microsoft.com/office/drawing/2014/main" id="{D74C5955-A3FB-8F49-82BA-4523C570B109}"/>
              </a:ext>
            </a:extLst>
          </p:cNvPr>
          <p:cNvSpPr/>
          <p:nvPr userDrawn="1"/>
        </p:nvSpPr>
        <p:spPr>
          <a:xfrm>
            <a:off x="0" y="0"/>
            <a:ext cx="759301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1038" y="1355735"/>
            <a:ext cx="5991225" cy="2129907"/>
          </a:xfrm>
        </p:spPr>
        <p:txBody>
          <a:bodyPr lIns="0" anchor="b">
            <a:normAutofit/>
          </a:bodyPr>
          <a:lstStyle>
            <a:lvl1pPr algn="l">
              <a:defRPr sz="3600" spc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the </a:t>
            </a:r>
            <a:r>
              <a:rPr lang="pl-PL" dirty="0" err="1"/>
              <a:t>title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of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1037" y="3641896"/>
            <a:ext cx="5991226" cy="1578262"/>
          </a:xfrm>
        </p:spPr>
        <p:txBody>
          <a:bodyPr lIns="0"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 dirty="0"/>
              <a:t>Insert a </a:t>
            </a:r>
            <a:r>
              <a:rPr lang="pl-PL" dirty="0" err="1"/>
              <a:t>subtitle</a:t>
            </a:r>
            <a:r>
              <a:rPr lang="pl-PL" dirty="0"/>
              <a:t> of the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138611" y="6353633"/>
            <a:ext cx="2533651" cy="365125"/>
          </a:xfrm>
        </p:spPr>
        <p:txBody>
          <a:bodyPr lIns="0"/>
          <a:lstStyle>
            <a:lvl1pPr algn="just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25.09.2024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57300" y="6356350"/>
            <a:ext cx="2649538" cy="365125"/>
          </a:xfrm>
        </p:spPr>
        <p:txBody>
          <a:bodyPr lIns="0"/>
          <a:lstStyle>
            <a:lvl1pPr algn="l">
              <a:defRPr>
                <a:solidFill>
                  <a:schemeClr val="bg2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1038" y="6353634"/>
            <a:ext cx="460376" cy="365125"/>
          </a:xfrm>
        </p:spPr>
        <p:txBody>
          <a:bodyPr lIns="0" rIns="90000"/>
          <a:lstStyle>
            <a:lvl1pPr algn="l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14" name="Symbol zastępczy tekstu 18">
            <a:extLst>
              <a:ext uri="{FF2B5EF4-FFF2-40B4-BE49-F238E27FC236}">
                <a16:creationId xmlns:a16="http://schemas.microsoft.com/office/drawing/2014/main" id="{2E7D5895-CD27-4A5D-B849-AC0FCE63458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1037" y="5733020"/>
            <a:ext cx="5991226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None/>
              <a:defRPr lang="pl-PL" sz="18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5" name="Symbol zastępczy tekstu 18">
            <a:extLst>
              <a:ext uri="{FF2B5EF4-FFF2-40B4-BE49-F238E27FC236}">
                <a16:creationId xmlns:a16="http://schemas.microsoft.com/office/drawing/2014/main" id="{9479F2F5-C3D7-448F-8114-CF34A101B31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8213" y="5271355"/>
            <a:ext cx="5994049" cy="461665"/>
          </a:xfrm>
        </p:spPr>
        <p:txBody>
          <a:bodyPr lIns="0">
            <a:normAutofit/>
          </a:bodyPr>
          <a:lstStyle>
            <a:lvl1pPr marL="0" indent="0">
              <a:buNone/>
              <a:defRPr lang="pl-PL" sz="1800" b="1" kern="1200" dirty="0" smtClean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3" name="Symbol zastępczy obrazu 12">
            <a:extLst>
              <a:ext uri="{FF2B5EF4-FFF2-40B4-BE49-F238E27FC236}">
                <a16:creationId xmlns:a16="http://schemas.microsoft.com/office/drawing/2014/main" id="{A9E050E9-24DE-B340-BC3F-11CCC415307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593013" y="0"/>
            <a:ext cx="4598988" cy="6858000"/>
          </a:xfrm>
          <a:custGeom>
            <a:avLst/>
            <a:gdLst>
              <a:gd name="connsiteX0" fmla="*/ 902623 w 4598988"/>
              <a:gd name="connsiteY0" fmla="*/ 0 h 6858000"/>
              <a:gd name="connsiteX1" fmla="*/ 4598988 w 4598988"/>
              <a:gd name="connsiteY1" fmla="*/ 0 h 6858000"/>
              <a:gd name="connsiteX2" fmla="*/ 4598988 w 4598988"/>
              <a:gd name="connsiteY2" fmla="*/ 6858000 h 6858000"/>
              <a:gd name="connsiteX3" fmla="*/ 0 w 4598988"/>
              <a:gd name="connsiteY3" fmla="*/ 6858000 h 6858000"/>
              <a:gd name="connsiteX4" fmla="*/ 0 w 4598988"/>
              <a:gd name="connsiteY4" fmla="*/ 902623 h 6858000"/>
              <a:gd name="connsiteX5" fmla="*/ 4659 w 4598988"/>
              <a:gd name="connsiteY5" fmla="*/ 810353 h 6858000"/>
              <a:gd name="connsiteX6" fmla="*/ 810353 w 45989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98988" h="6858000">
                <a:moveTo>
                  <a:pt x="902623" y="0"/>
                </a:moveTo>
                <a:lnTo>
                  <a:pt x="4598988" y="0"/>
                </a:lnTo>
                <a:lnTo>
                  <a:pt x="4598988" y="6858000"/>
                </a:lnTo>
                <a:lnTo>
                  <a:pt x="0" y="6858000"/>
                </a:lnTo>
                <a:lnTo>
                  <a:pt x="0" y="902623"/>
                </a:lnTo>
                <a:lnTo>
                  <a:pt x="4659" y="810353"/>
                </a:lnTo>
                <a:cubicBezTo>
                  <a:pt x="47802" y="385533"/>
                  <a:pt x="385533" y="47802"/>
                  <a:pt x="810353" y="4659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pic>
        <p:nvPicPr>
          <p:cNvPr id="7" name="Obraz 8">
            <a:extLst>
              <a:ext uri="{FF2B5EF4-FFF2-40B4-BE49-F238E27FC236}">
                <a16:creationId xmlns:a16="http://schemas.microsoft.com/office/drawing/2014/main" id="{0BCCD927-297A-BF14-19BB-A520AC78958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63" y="765175"/>
            <a:ext cx="15240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7320971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4608511" cy="1124980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25.09.2024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ymbol zastępczy wykresu 8">
            <a:extLst>
              <a:ext uri="{FF2B5EF4-FFF2-40B4-BE49-F238E27FC236}">
                <a16:creationId xmlns:a16="http://schemas.microsoft.com/office/drawing/2014/main" id="{A93F16BB-18FA-E24B-83D1-FC6CD218202D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5519738" y="1484784"/>
            <a:ext cx="6105525" cy="4608041"/>
          </a:xfrm>
        </p:spPr>
        <p:txBody>
          <a:bodyPr tIns="756000" anchor="ctr">
            <a:normAutofit/>
          </a:bodyPr>
          <a:lstStyle>
            <a:lvl1pPr marL="0" indent="0" algn="ctr"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chart</a:t>
            </a:r>
          </a:p>
        </p:txBody>
      </p:sp>
      <p:sp>
        <p:nvSpPr>
          <p:cNvPr id="13" name="Symbol zastępczy tekstu 24">
            <a:extLst>
              <a:ext uri="{FF2B5EF4-FFF2-40B4-BE49-F238E27FC236}">
                <a16:creationId xmlns:a16="http://schemas.microsoft.com/office/drawing/2014/main" id="{46249A0E-5D97-AF42-9D90-02DD7126D46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1484313"/>
            <a:ext cx="4608512" cy="4608512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8906195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Text Righ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4608511" cy="1124980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25.09.2024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Symbol zastępczy tekstu 24">
            <a:extLst>
              <a:ext uri="{FF2B5EF4-FFF2-40B4-BE49-F238E27FC236}">
                <a16:creationId xmlns:a16="http://schemas.microsoft.com/office/drawing/2014/main" id="{46249A0E-5D97-AF42-9D90-02DD7126D46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519738" y="548680"/>
            <a:ext cx="5991225" cy="554414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4" name="Symbol zastępczy wykresu 8">
            <a:extLst>
              <a:ext uri="{FF2B5EF4-FFF2-40B4-BE49-F238E27FC236}">
                <a16:creationId xmlns:a16="http://schemas.microsoft.com/office/drawing/2014/main" id="{718F785D-27E7-714D-BE51-2440DB9BFE99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681039" y="1484784"/>
            <a:ext cx="4608512" cy="4608041"/>
          </a:xfrm>
        </p:spPr>
        <p:txBody>
          <a:bodyPr tIns="756000" anchor="ctr">
            <a:normAutofit/>
          </a:bodyPr>
          <a:lstStyle>
            <a:lvl1pPr marL="0" indent="0" algn="ctr"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chart</a:t>
            </a:r>
          </a:p>
        </p:txBody>
      </p:sp>
    </p:spTree>
    <p:extLst>
      <p:ext uri="{BB962C8B-B14F-4D97-AF65-F5344CB8AC3E}">
        <p14:creationId xmlns:p14="http://schemas.microsoft.com/office/powerpoint/2010/main" val="367364907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25.09.2024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60C15C8-E7C2-2947-964A-78AEBFC027D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1039" y="1484784"/>
            <a:ext cx="10829924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>
                <a:solidFill>
                  <a:schemeClr val="bg2"/>
                </a:solidFill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Obraz 8">
            <a:extLst>
              <a:ext uri="{FF2B5EF4-FFF2-40B4-BE49-F238E27FC236}">
                <a16:creationId xmlns:a16="http://schemas.microsoft.com/office/drawing/2014/main" id="{8CDDDA26-F586-4F66-B765-F993B007B1B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590056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-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25.09.2024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accent2"/>
          </a:solidFill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60C15C8-E7C2-2947-964A-78AEBFC027D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1039" y="1484784"/>
            <a:ext cx="10829924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>
                <a:solidFill>
                  <a:schemeClr val="bg2"/>
                </a:solidFill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Obraz 8">
            <a:extLst>
              <a:ext uri="{FF2B5EF4-FFF2-40B4-BE49-F238E27FC236}">
                <a16:creationId xmlns:a16="http://schemas.microsoft.com/office/drawing/2014/main" id="{B997F93E-C7BB-5458-92D8-95F0F89C3E0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6143" y="6385718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0272563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Title only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25.09.2024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Obraz 8">
            <a:extLst>
              <a:ext uri="{FF2B5EF4-FFF2-40B4-BE49-F238E27FC236}">
                <a16:creationId xmlns:a16="http://schemas.microsoft.com/office/drawing/2014/main" id="{3F77F5F0-5B2E-28CA-6BA9-C8396E70AA2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4548658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- Title only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25.09.2024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accent2"/>
          </a:solidFill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Obraz 7">
            <a:extLst>
              <a:ext uri="{FF2B5EF4-FFF2-40B4-BE49-F238E27FC236}">
                <a16:creationId xmlns:a16="http://schemas.microsoft.com/office/drawing/2014/main" id="{D93689EB-A1D0-56FC-A166-ACA87690198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6143" y="6385718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9009353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Blank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25.09.2024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pic>
        <p:nvPicPr>
          <p:cNvPr id="2" name="Obraz 8">
            <a:extLst>
              <a:ext uri="{FF2B5EF4-FFF2-40B4-BE49-F238E27FC236}">
                <a16:creationId xmlns:a16="http://schemas.microsoft.com/office/drawing/2014/main" id="{9AD006F0-3510-2F54-EFA7-EAB596FBD10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0962366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- Blank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25.09.2024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accent2"/>
          </a:solidFill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EB04E4A7-8EA0-7F1C-0038-EC5E7ECF978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6143" y="6385718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3752057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Palett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25.09.2024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60C15C8-E7C2-2947-964A-78AEBFC027D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1039" y="1484784"/>
            <a:ext cx="10829924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100000">
                  <a:schemeClr val="accent1"/>
                </a:gs>
                <a:gs pos="0">
                  <a:schemeClr val="accent3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Obraz 7">
            <a:extLst>
              <a:ext uri="{FF2B5EF4-FFF2-40B4-BE49-F238E27FC236}">
                <a16:creationId xmlns:a16="http://schemas.microsoft.com/office/drawing/2014/main" id="{A94FDDA4-C235-39E1-467F-26EDE13CC86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0495409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Palette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25.09.2024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60C15C8-E7C2-2947-964A-78AEBFC027D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1039" y="1484784"/>
            <a:ext cx="10829924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>
                <a:solidFill>
                  <a:schemeClr val="bg2"/>
                </a:solidFill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EC5CF615-A196-D340-B03D-1FA20F83F7D0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100000">
                  <a:schemeClr val="accent1"/>
                </a:gs>
                <a:gs pos="0">
                  <a:schemeClr val="accent3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Obraz 8">
            <a:extLst>
              <a:ext uri="{FF2B5EF4-FFF2-40B4-BE49-F238E27FC236}">
                <a16:creationId xmlns:a16="http://schemas.microsoft.com/office/drawing/2014/main" id="{5251FFA0-F092-285E-D1B0-6033C1EA65E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039991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over Photo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rostokąt 11">
            <a:extLst>
              <a:ext uri="{FF2B5EF4-FFF2-40B4-BE49-F238E27FC236}">
                <a16:creationId xmlns:a16="http://schemas.microsoft.com/office/drawing/2014/main" id="{D74C5955-A3FB-8F49-82BA-4523C570B109}"/>
              </a:ext>
            </a:extLst>
          </p:cNvPr>
          <p:cNvSpPr/>
          <p:nvPr userDrawn="1"/>
        </p:nvSpPr>
        <p:spPr>
          <a:xfrm>
            <a:off x="0" y="0"/>
            <a:ext cx="759301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1038" y="1355735"/>
            <a:ext cx="5991225" cy="2129907"/>
          </a:xfrm>
        </p:spPr>
        <p:txBody>
          <a:bodyPr lIns="0" anchor="b">
            <a:normAutofit/>
          </a:bodyPr>
          <a:lstStyle>
            <a:lvl1pPr algn="l">
              <a:defRPr sz="3600" spc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the </a:t>
            </a:r>
            <a:r>
              <a:rPr lang="pl-PL" dirty="0" err="1"/>
              <a:t>title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of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1037" y="3641896"/>
            <a:ext cx="5991226" cy="1578262"/>
          </a:xfrm>
        </p:spPr>
        <p:txBody>
          <a:bodyPr lIns="0"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 dirty="0"/>
              <a:t>Insert a </a:t>
            </a:r>
            <a:r>
              <a:rPr lang="pl-PL" dirty="0" err="1"/>
              <a:t>subtitle</a:t>
            </a:r>
            <a:r>
              <a:rPr lang="pl-PL" dirty="0"/>
              <a:t> of the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138611" y="6353633"/>
            <a:ext cx="2533651" cy="365125"/>
          </a:xfrm>
        </p:spPr>
        <p:txBody>
          <a:bodyPr lIns="0"/>
          <a:lstStyle>
            <a:lvl1pPr algn="just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25.09.2024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57300" y="6356350"/>
            <a:ext cx="2649538" cy="365125"/>
          </a:xfrm>
        </p:spPr>
        <p:txBody>
          <a:bodyPr lIns="0"/>
          <a:lstStyle>
            <a:lvl1pPr algn="l">
              <a:defRPr>
                <a:solidFill>
                  <a:schemeClr val="bg2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1038" y="6353634"/>
            <a:ext cx="460376" cy="365125"/>
          </a:xfrm>
        </p:spPr>
        <p:txBody>
          <a:bodyPr lIns="0" rIns="90000"/>
          <a:lstStyle>
            <a:lvl1pPr algn="l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14" name="Symbol zastępczy tekstu 18">
            <a:extLst>
              <a:ext uri="{FF2B5EF4-FFF2-40B4-BE49-F238E27FC236}">
                <a16:creationId xmlns:a16="http://schemas.microsoft.com/office/drawing/2014/main" id="{2E7D5895-CD27-4A5D-B849-AC0FCE63458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1037" y="5733020"/>
            <a:ext cx="5991226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None/>
              <a:defRPr lang="pl-PL" sz="18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5" name="Symbol zastępczy tekstu 18">
            <a:extLst>
              <a:ext uri="{FF2B5EF4-FFF2-40B4-BE49-F238E27FC236}">
                <a16:creationId xmlns:a16="http://schemas.microsoft.com/office/drawing/2014/main" id="{9479F2F5-C3D7-448F-8114-CF34A101B31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8213" y="5271355"/>
            <a:ext cx="5994049" cy="461665"/>
          </a:xfrm>
        </p:spPr>
        <p:txBody>
          <a:bodyPr lIns="0">
            <a:normAutofit/>
          </a:bodyPr>
          <a:lstStyle>
            <a:lvl1pPr marL="0" indent="0">
              <a:buNone/>
              <a:defRPr lang="pl-PL" sz="1800" b="1" kern="1200" dirty="0" smtClean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3" name="Symbol zastępczy obrazu 12">
            <a:extLst>
              <a:ext uri="{FF2B5EF4-FFF2-40B4-BE49-F238E27FC236}">
                <a16:creationId xmlns:a16="http://schemas.microsoft.com/office/drawing/2014/main" id="{A9E050E9-24DE-B340-BC3F-11CCC415307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593013" y="0"/>
            <a:ext cx="4598988" cy="6858000"/>
          </a:xfrm>
          <a:custGeom>
            <a:avLst/>
            <a:gdLst>
              <a:gd name="connsiteX0" fmla="*/ 902623 w 4598988"/>
              <a:gd name="connsiteY0" fmla="*/ 0 h 6858000"/>
              <a:gd name="connsiteX1" fmla="*/ 4598988 w 4598988"/>
              <a:gd name="connsiteY1" fmla="*/ 0 h 6858000"/>
              <a:gd name="connsiteX2" fmla="*/ 4598988 w 4598988"/>
              <a:gd name="connsiteY2" fmla="*/ 6858000 h 6858000"/>
              <a:gd name="connsiteX3" fmla="*/ 0 w 4598988"/>
              <a:gd name="connsiteY3" fmla="*/ 6858000 h 6858000"/>
              <a:gd name="connsiteX4" fmla="*/ 0 w 4598988"/>
              <a:gd name="connsiteY4" fmla="*/ 902623 h 6858000"/>
              <a:gd name="connsiteX5" fmla="*/ 4659 w 4598988"/>
              <a:gd name="connsiteY5" fmla="*/ 810353 h 6858000"/>
              <a:gd name="connsiteX6" fmla="*/ 810353 w 45989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98988" h="6858000">
                <a:moveTo>
                  <a:pt x="902623" y="0"/>
                </a:moveTo>
                <a:lnTo>
                  <a:pt x="4598988" y="0"/>
                </a:lnTo>
                <a:lnTo>
                  <a:pt x="4598988" y="6858000"/>
                </a:lnTo>
                <a:lnTo>
                  <a:pt x="0" y="6858000"/>
                </a:lnTo>
                <a:lnTo>
                  <a:pt x="0" y="902623"/>
                </a:lnTo>
                <a:lnTo>
                  <a:pt x="4659" y="810353"/>
                </a:lnTo>
                <a:cubicBezTo>
                  <a:pt x="47802" y="385533"/>
                  <a:pt x="385533" y="47802"/>
                  <a:pt x="810353" y="4659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pic>
        <p:nvPicPr>
          <p:cNvPr id="7" name="Obraz 8">
            <a:extLst>
              <a:ext uri="{FF2B5EF4-FFF2-40B4-BE49-F238E27FC236}">
                <a16:creationId xmlns:a16="http://schemas.microsoft.com/office/drawing/2014/main" id="{0BCCD927-297A-BF14-19BB-A520AC78958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63" y="765175"/>
            <a:ext cx="15240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1601106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hart Palette Dar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25.09.2024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60C15C8-E7C2-2947-964A-78AEBFC027D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1039" y="1484784"/>
            <a:ext cx="10829924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>
                <a:solidFill>
                  <a:schemeClr val="bg2"/>
                </a:solidFill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EC5CF615-A196-D340-B03D-1FA20F83F7D0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100000">
                  <a:schemeClr val="accent1"/>
                </a:gs>
                <a:gs pos="0">
                  <a:schemeClr val="accent3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Obraz 8">
            <a:extLst>
              <a:ext uri="{FF2B5EF4-FFF2-40B4-BE49-F238E27FC236}">
                <a16:creationId xmlns:a16="http://schemas.microsoft.com/office/drawing/2014/main" id="{5251FFA0-F092-285E-D1B0-6033C1EA65E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6620751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[3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ytuł 1">
            <a:extLst>
              <a:ext uri="{FF2B5EF4-FFF2-40B4-BE49-F238E27FC236}">
                <a16:creationId xmlns:a16="http://schemas.microsoft.com/office/drawing/2014/main" id="{2B653619-4091-9946-9C01-CCFD9A2DDE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74223" y="1"/>
            <a:ext cx="9436740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1" name="Symbol zastępczy tekstu 27">
            <a:extLst>
              <a:ext uri="{FF2B5EF4-FFF2-40B4-BE49-F238E27FC236}">
                <a16:creationId xmlns:a16="http://schemas.microsoft.com/office/drawing/2014/main" id="{F35CA5FF-734A-F149-AA23-CBA88CFBFB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074223" y="3342733"/>
            <a:ext cx="9436740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2" name="Symbol zastępczy tekstu 27">
            <a:extLst>
              <a:ext uri="{FF2B5EF4-FFF2-40B4-BE49-F238E27FC236}">
                <a16:creationId xmlns:a16="http://schemas.microsoft.com/office/drawing/2014/main" id="{1E27E7CD-6A17-C849-8D63-F783D72A75A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74223" y="1963841"/>
            <a:ext cx="9436740" cy="687678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3" name="Symbol zastępczy tekstu 27">
            <a:extLst>
              <a:ext uri="{FF2B5EF4-FFF2-40B4-BE49-F238E27FC236}">
                <a16:creationId xmlns:a16="http://schemas.microsoft.com/office/drawing/2014/main" id="{1F833DFC-FFD7-7F4E-A261-DD69055633B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74223" y="4725144"/>
            <a:ext cx="9436740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5" name="Prostokąt 34">
            <a:extLst>
              <a:ext uri="{FF2B5EF4-FFF2-40B4-BE49-F238E27FC236}">
                <a16:creationId xmlns:a16="http://schemas.microsoft.com/office/drawing/2014/main" id="{40E35AAB-79F1-2646-A258-4C3DDDB1001A}"/>
              </a:ext>
            </a:extLst>
          </p:cNvPr>
          <p:cNvSpPr/>
          <p:nvPr userDrawn="1"/>
        </p:nvSpPr>
        <p:spPr>
          <a:xfrm>
            <a:off x="0" y="2"/>
            <a:ext cx="1833563" cy="685799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C219B12-267A-5E40-A9C1-5F17B1B037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12019" y="3342732"/>
            <a:ext cx="461961" cy="67082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7" name="Symbol zastępczy tekstu 24">
            <a:extLst>
              <a:ext uri="{FF2B5EF4-FFF2-40B4-BE49-F238E27FC236}">
                <a16:creationId xmlns:a16="http://schemas.microsoft.com/office/drawing/2014/main" id="{DC222A2D-669C-404F-99EE-C2F0F718162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12019" y="1963841"/>
            <a:ext cx="461961" cy="68767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8" name="Symbol zastępczy tekstu 24">
            <a:extLst>
              <a:ext uri="{FF2B5EF4-FFF2-40B4-BE49-F238E27FC236}">
                <a16:creationId xmlns:a16="http://schemas.microsoft.com/office/drawing/2014/main" id="{E5BD34B9-B4D7-9449-A9D7-D94848476E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2019" y="4725143"/>
            <a:ext cx="461961" cy="691205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cxnSp>
        <p:nvCxnSpPr>
          <p:cNvPr id="40" name="Łącznik prosty 39">
            <a:extLst>
              <a:ext uri="{FF2B5EF4-FFF2-40B4-BE49-F238E27FC236}">
                <a16:creationId xmlns:a16="http://schemas.microsoft.com/office/drawing/2014/main" id="{C5995FFF-7475-3F4A-A39A-23E79945353B}"/>
              </a:ext>
            </a:extLst>
          </p:cNvPr>
          <p:cNvCxnSpPr>
            <a:cxnSpLocks/>
          </p:cNvCxnSpPr>
          <p:nvPr userDrawn="1"/>
        </p:nvCxnSpPr>
        <p:spPr>
          <a:xfrm flipH="1">
            <a:off x="1596731" y="3690098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Łącznik prosty 40">
            <a:extLst>
              <a:ext uri="{FF2B5EF4-FFF2-40B4-BE49-F238E27FC236}">
                <a16:creationId xmlns:a16="http://schemas.microsoft.com/office/drawing/2014/main" id="{ACA5936C-3D29-E942-831F-F184BFA7CEF3}"/>
              </a:ext>
            </a:extLst>
          </p:cNvPr>
          <p:cNvCxnSpPr>
            <a:cxnSpLocks/>
          </p:cNvCxnSpPr>
          <p:nvPr userDrawn="1"/>
        </p:nvCxnSpPr>
        <p:spPr>
          <a:xfrm flipH="1">
            <a:off x="1596731" y="2277327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Łącznik prosty 42">
            <a:extLst>
              <a:ext uri="{FF2B5EF4-FFF2-40B4-BE49-F238E27FC236}">
                <a16:creationId xmlns:a16="http://schemas.microsoft.com/office/drawing/2014/main" id="{1C45425F-2722-DC44-941A-4194FA7AF10D}"/>
              </a:ext>
            </a:extLst>
          </p:cNvPr>
          <p:cNvCxnSpPr>
            <a:cxnSpLocks/>
          </p:cNvCxnSpPr>
          <p:nvPr userDrawn="1"/>
        </p:nvCxnSpPr>
        <p:spPr>
          <a:xfrm flipH="1">
            <a:off x="1596731" y="5074268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61238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[4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ytuł 1">
            <a:extLst>
              <a:ext uri="{FF2B5EF4-FFF2-40B4-BE49-F238E27FC236}">
                <a16:creationId xmlns:a16="http://schemas.microsoft.com/office/drawing/2014/main" id="{2B653619-4091-9946-9C01-CCFD9A2DDE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74223" y="1"/>
            <a:ext cx="9436740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1" name="Symbol zastępczy tekstu 27">
            <a:extLst>
              <a:ext uri="{FF2B5EF4-FFF2-40B4-BE49-F238E27FC236}">
                <a16:creationId xmlns:a16="http://schemas.microsoft.com/office/drawing/2014/main" id="{F35CA5FF-734A-F149-AA23-CBA88CFBFB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074223" y="2736032"/>
            <a:ext cx="9436740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2" name="Symbol zastępczy tekstu 27">
            <a:extLst>
              <a:ext uri="{FF2B5EF4-FFF2-40B4-BE49-F238E27FC236}">
                <a16:creationId xmlns:a16="http://schemas.microsoft.com/office/drawing/2014/main" id="{1E27E7CD-6A17-C849-8D63-F783D72A75A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74223" y="1357140"/>
            <a:ext cx="9436740" cy="687678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3" name="Symbol zastępczy tekstu 27">
            <a:extLst>
              <a:ext uri="{FF2B5EF4-FFF2-40B4-BE49-F238E27FC236}">
                <a16:creationId xmlns:a16="http://schemas.microsoft.com/office/drawing/2014/main" id="{1F833DFC-FFD7-7F4E-A261-DD69055633B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74223" y="4118443"/>
            <a:ext cx="9436740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4" name="Symbol zastępczy tekstu 27">
            <a:extLst>
              <a:ext uri="{FF2B5EF4-FFF2-40B4-BE49-F238E27FC236}">
                <a16:creationId xmlns:a16="http://schemas.microsoft.com/office/drawing/2014/main" id="{AD21AA1A-526D-E84D-9DE5-3D9AFC9CB58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74223" y="5500855"/>
            <a:ext cx="9436740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5" name="Prostokąt 34">
            <a:extLst>
              <a:ext uri="{FF2B5EF4-FFF2-40B4-BE49-F238E27FC236}">
                <a16:creationId xmlns:a16="http://schemas.microsoft.com/office/drawing/2014/main" id="{40E35AAB-79F1-2646-A258-4C3DDDB1001A}"/>
              </a:ext>
            </a:extLst>
          </p:cNvPr>
          <p:cNvSpPr/>
          <p:nvPr userDrawn="1"/>
        </p:nvSpPr>
        <p:spPr>
          <a:xfrm>
            <a:off x="0" y="2"/>
            <a:ext cx="1833563" cy="685799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C219B12-267A-5E40-A9C1-5F17B1B037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12019" y="2736031"/>
            <a:ext cx="461961" cy="67082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7" name="Symbol zastępczy tekstu 24">
            <a:extLst>
              <a:ext uri="{FF2B5EF4-FFF2-40B4-BE49-F238E27FC236}">
                <a16:creationId xmlns:a16="http://schemas.microsoft.com/office/drawing/2014/main" id="{DC222A2D-669C-404F-99EE-C2F0F718162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12019" y="1357140"/>
            <a:ext cx="461961" cy="68767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8" name="Symbol zastępczy tekstu 24">
            <a:extLst>
              <a:ext uri="{FF2B5EF4-FFF2-40B4-BE49-F238E27FC236}">
                <a16:creationId xmlns:a16="http://schemas.microsoft.com/office/drawing/2014/main" id="{E5BD34B9-B4D7-9449-A9D7-D94848476E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2019" y="4118442"/>
            <a:ext cx="461961" cy="691205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9" name="Symbol zastępczy tekstu 24">
            <a:extLst>
              <a:ext uri="{FF2B5EF4-FFF2-40B4-BE49-F238E27FC236}">
                <a16:creationId xmlns:a16="http://schemas.microsoft.com/office/drawing/2014/main" id="{06C1CA32-C04D-C742-ACE3-D1236272815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12019" y="5521225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cxnSp>
        <p:nvCxnSpPr>
          <p:cNvPr id="40" name="Łącznik prosty 39">
            <a:extLst>
              <a:ext uri="{FF2B5EF4-FFF2-40B4-BE49-F238E27FC236}">
                <a16:creationId xmlns:a16="http://schemas.microsoft.com/office/drawing/2014/main" id="{C5995FFF-7475-3F4A-A39A-23E79945353B}"/>
              </a:ext>
            </a:extLst>
          </p:cNvPr>
          <p:cNvCxnSpPr>
            <a:cxnSpLocks/>
          </p:cNvCxnSpPr>
          <p:nvPr userDrawn="1"/>
        </p:nvCxnSpPr>
        <p:spPr>
          <a:xfrm flipH="1">
            <a:off x="1596731" y="3083397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Łącznik prosty 40">
            <a:extLst>
              <a:ext uri="{FF2B5EF4-FFF2-40B4-BE49-F238E27FC236}">
                <a16:creationId xmlns:a16="http://schemas.microsoft.com/office/drawing/2014/main" id="{ACA5936C-3D29-E942-831F-F184BFA7CEF3}"/>
              </a:ext>
            </a:extLst>
          </p:cNvPr>
          <p:cNvCxnSpPr>
            <a:cxnSpLocks/>
          </p:cNvCxnSpPr>
          <p:nvPr userDrawn="1"/>
        </p:nvCxnSpPr>
        <p:spPr>
          <a:xfrm flipH="1">
            <a:off x="1596731" y="1670626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Łącznik prosty 42">
            <a:extLst>
              <a:ext uri="{FF2B5EF4-FFF2-40B4-BE49-F238E27FC236}">
                <a16:creationId xmlns:a16="http://schemas.microsoft.com/office/drawing/2014/main" id="{1C45425F-2722-DC44-941A-4194FA7AF10D}"/>
              </a:ext>
            </a:extLst>
          </p:cNvPr>
          <p:cNvCxnSpPr>
            <a:cxnSpLocks/>
          </p:cNvCxnSpPr>
          <p:nvPr userDrawn="1"/>
        </p:nvCxnSpPr>
        <p:spPr>
          <a:xfrm flipH="1">
            <a:off x="1596731" y="4467567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Łącznik prosty 43">
            <a:extLst>
              <a:ext uri="{FF2B5EF4-FFF2-40B4-BE49-F238E27FC236}">
                <a16:creationId xmlns:a16="http://schemas.microsoft.com/office/drawing/2014/main" id="{BBA18187-947F-724B-8BBF-2060126D07DA}"/>
              </a:ext>
            </a:extLst>
          </p:cNvPr>
          <p:cNvCxnSpPr>
            <a:cxnSpLocks/>
          </p:cNvCxnSpPr>
          <p:nvPr userDrawn="1"/>
        </p:nvCxnSpPr>
        <p:spPr>
          <a:xfrm flipH="1">
            <a:off x="1572771" y="5848221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686095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[5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ytuł 1">
            <a:extLst>
              <a:ext uri="{FF2B5EF4-FFF2-40B4-BE49-F238E27FC236}">
                <a16:creationId xmlns:a16="http://schemas.microsoft.com/office/drawing/2014/main" id="{2B653619-4091-9946-9C01-CCFD9A2DDE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74223" y="1"/>
            <a:ext cx="9436740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1" name="Symbol zastępczy tekstu 27">
            <a:extLst>
              <a:ext uri="{FF2B5EF4-FFF2-40B4-BE49-F238E27FC236}">
                <a16:creationId xmlns:a16="http://schemas.microsoft.com/office/drawing/2014/main" id="{F35CA5FF-734A-F149-AA23-CBA88CFBFB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074223" y="2420889"/>
            <a:ext cx="9436740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2" name="Symbol zastępczy tekstu 27">
            <a:extLst>
              <a:ext uri="{FF2B5EF4-FFF2-40B4-BE49-F238E27FC236}">
                <a16:creationId xmlns:a16="http://schemas.microsoft.com/office/drawing/2014/main" id="{1E27E7CD-6A17-C849-8D63-F783D72A75A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74223" y="1357140"/>
            <a:ext cx="9436740" cy="687678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3" name="Symbol zastępczy tekstu 27">
            <a:extLst>
              <a:ext uri="{FF2B5EF4-FFF2-40B4-BE49-F238E27FC236}">
                <a16:creationId xmlns:a16="http://schemas.microsoft.com/office/drawing/2014/main" id="{1F833DFC-FFD7-7F4E-A261-DD69055633B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74223" y="3501009"/>
            <a:ext cx="9436740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4" name="Symbol zastępczy tekstu 27">
            <a:extLst>
              <a:ext uri="{FF2B5EF4-FFF2-40B4-BE49-F238E27FC236}">
                <a16:creationId xmlns:a16="http://schemas.microsoft.com/office/drawing/2014/main" id="{AD21AA1A-526D-E84D-9DE5-3D9AFC9CB58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74223" y="4581128"/>
            <a:ext cx="9436740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5" name="Prostokąt 34">
            <a:extLst>
              <a:ext uri="{FF2B5EF4-FFF2-40B4-BE49-F238E27FC236}">
                <a16:creationId xmlns:a16="http://schemas.microsoft.com/office/drawing/2014/main" id="{40E35AAB-79F1-2646-A258-4C3DDDB1001A}"/>
              </a:ext>
            </a:extLst>
          </p:cNvPr>
          <p:cNvSpPr/>
          <p:nvPr userDrawn="1"/>
        </p:nvSpPr>
        <p:spPr>
          <a:xfrm>
            <a:off x="0" y="2"/>
            <a:ext cx="1833563" cy="685799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C219B12-267A-5E40-A9C1-5F17B1B037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12019" y="2420888"/>
            <a:ext cx="461961" cy="67082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7" name="Symbol zastępczy tekstu 24">
            <a:extLst>
              <a:ext uri="{FF2B5EF4-FFF2-40B4-BE49-F238E27FC236}">
                <a16:creationId xmlns:a16="http://schemas.microsoft.com/office/drawing/2014/main" id="{DC222A2D-669C-404F-99EE-C2F0F718162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12019" y="1357140"/>
            <a:ext cx="461961" cy="68767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8" name="Symbol zastępczy tekstu 24">
            <a:extLst>
              <a:ext uri="{FF2B5EF4-FFF2-40B4-BE49-F238E27FC236}">
                <a16:creationId xmlns:a16="http://schemas.microsoft.com/office/drawing/2014/main" id="{E5BD34B9-B4D7-9449-A9D7-D94848476E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2019" y="3501008"/>
            <a:ext cx="461961" cy="691205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9" name="Symbol zastępczy tekstu 24">
            <a:extLst>
              <a:ext uri="{FF2B5EF4-FFF2-40B4-BE49-F238E27FC236}">
                <a16:creationId xmlns:a16="http://schemas.microsoft.com/office/drawing/2014/main" id="{06C1CA32-C04D-C742-ACE3-D1236272815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12019" y="4601498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cxnSp>
        <p:nvCxnSpPr>
          <p:cNvPr id="40" name="Łącznik prosty 39">
            <a:extLst>
              <a:ext uri="{FF2B5EF4-FFF2-40B4-BE49-F238E27FC236}">
                <a16:creationId xmlns:a16="http://schemas.microsoft.com/office/drawing/2014/main" id="{C5995FFF-7475-3F4A-A39A-23E79945353B}"/>
              </a:ext>
            </a:extLst>
          </p:cNvPr>
          <p:cNvCxnSpPr>
            <a:cxnSpLocks/>
          </p:cNvCxnSpPr>
          <p:nvPr userDrawn="1"/>
        </p:nvCxnSpPr>
        <p:spPr>
          <a:xfrm flipH="1">
            <a:off x="1596731" y="2768254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Łącznik prosty 40">
            <a:extLst>
              <a:ext uri="{FF2B5EF4-FFF2-40B4-BE49-F238E27FC236}">
                <a16:creationId xmlns:a16="http://schemas.microsoft.com/office/drawing/2014/main" id="{ACA5936C-3D29-E942-831F-F184BFA7CEF3}"/>
              </a:ext>
            </a:extLst>
          </p:cNvPr>
          <p:cNvCxnSpPr>
            <a:cxnSpLocks/>
          </p:cNvCxnSpPr>
          <p:nvPr userDrawn="1"/>
        </p:nvCxnSpPr>
        <p:spPr>
          <a:xfrm flipH="1">
            <a:off x="1596731" y="1670626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Łącznik prosty 42">
            <a:extLst>
              <a:ext uri="{FF2B5EF4-FFF2-40B4-BE49-F238E27FC236}">
                <a16:creationId xmlns:a16="http://schemas.microsoft.com/office/drawing/2014/main" id="{1C45425F-2722-DC44-941A-4194FA7AF10D}"/>
              </a:ext>
            </a:extLst>
          </p:cNvPr>
          <p:cNvCxnSpPr>
            <a:cxnSpLocks/>
          </p:cNvCxnSpPr>
          <p:nvPr userDrawn="1"/>
        </p:nvCxnSpPr>
        <p:spPr>
          <a:xfrm flipH="1">
            <a:off x="1596731" y="3850133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Łącznik prosty 43">
            <a:extLst>
              <a:ext uri="{FF2B5EF4-FFF2-40B4-BE49-F238E27FC236}">
                <a16:creationId xmlns:a16="http://schemas.microsoft.com/office/drawing/2014/main" id="{BBA18187-947F-724B-8BBF-2060126D07DA}"/>
              </a:ext>
            </a:extLst>
          </p:cNvPr>
          <p:cNvCxnSpPr>
            <a:cxnSpLocks/>
          </p:cNvCxnSpPr>
          <p:nvPr userDrawn="1"/>
        </p:nvCxnSpPr>
        <p:spPr>
          <a:xfrm flipH="1">
            <a:off x="1572771" y="4928494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Symbol zastępczy tekstu 27">
            <a:extLst>
              <a:ext uri="{FF2B5EF4-FFF2-40B4-BE49-F238E27FC236}">
                <a16:creationId xmlns:a16="http://schemas.microsoft.com/office/drawing/2014/main" id="{CBAA0ABF-CD71-40F2-851F-57581E5CF35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077890" y="5671520"/>
            <a:ext cx="9436740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7" name="Symbol zastępczy tekstu 24">
            <a:extLst>
              <a:ext uri="{FF2B5EF4-FFF2-40B4-BE49-F238E27FC236}">
                <a16:creationId xmlns:a16="http://schemas.microsoft.com/office/drawing/2014/main" id="{0029885B-DB24-48F9-ACE3-1C3D02C7F76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15686" y="5691890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cxnSp>
        <p:nvCxnSpPr>
          <p:cNvPr id="18" name="Łącznik prosty 17">
            <a:extLst>
              <a:ext uri="{FF2B5EF4-FFF2-40B4-BE49-F238E27FC236}">
                <a16:creationId xmlns:a16="http://schemas.microsoft.com/office/drawing/2014/main" id="{77632E30-1383-4AF4-8FBF-6F118839413A}"/>
              </a:ext>
            </a:extLst>
          </p:cNvPr>
          <p:cNvCxnSpPr>
            <a:cxnSpLocks/>
          </p:cNvCxnSpPr>
          <p:nvPr userDrawn="1"/>
        </p:nvCxnSpPr>
        <p:spPr>
          <a:xfrm flipH="1">
            <a:off x="1576438" y="6018886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588177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[6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ytuł 1">
            <a:extLst>
              <a:ext uri="{FF2B5EF4-FFF2-40B4-BE49-F238E27FC236}">
                <a16:creationId xmlns:a16="http://schemas.microsoft.com/office/drawing/2014/main" id="{2B653619-4091-9946-9C01-CCFD9A2DDE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74223" y="1"/>
            <a:ext cx="9436740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1" name="Symbol zastępczy tekstu 27">
            <a:extLst>
              <a:ext uri="{FF2B5EF4-FFF2-40B4-BE49-F238E27FC236}">
                <a16:creationId xmlns:a16="http://schemas.microsoft.com/office/drawing/2014/main" id="{F35CA5FF-734A-F149-AA23-CBA88CFBFB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074223" y="2204865"/>
            <a:ext cx="9436740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2" name="Symbol zastępczy tekstu 27">
            <a:extLst>
              <a:ext uri="{FF2B5EF4-FFF2-40B4-BE49-F238E27FC236}">
                <a16:creationId xmlns:a16="http://schemas.microsoft.com/office/drawing/2014/main" id="{1E27E7CD-6A17-C849-8D63-F783D72A75A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74223" y="1357140"/>
            <a:ext cx="9436740" cy="687678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3" name="Symbol zastępczy tekstu 27">
            <a:extLst>
              <a:ext uri="{FF2B5EF4-FFF2-40B4-BE49-F238E27FC236}">
                <a16:creationId xmlns:a16="http://schemas.microsoft.com/office/drawing/2014/main" id="{1F833DFC-FFD7-7F4E-A261-DD69055633B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74223" y="3068961"/>
            <a:ext cx="9436740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4" name="Symbol zastępczy tekstu 27">
            <a:extLst>
              <a:ext uri="{FF2B5EF4-FFF2-40B4-BE49-F238E27FC236}">
                <a16:creationId xmlns:a16="http://schemas.microsoft.com/office/drawing/2014/main" id="{AD21AA1A-526D-E84D-9DE5-3D9AFC9CB58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74223" y="3933056"/>
            <a:ext cx="9436740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5" name="Prostokąt 34">
            <a:extLst>
              <a:ext uri="{FF2B5EF4-FFF2-40B4-BE49-F238E27FC236}">
                <a16:creationId xmlns:a16="http://schemas.microsoft.com/office/drawing/2014/main" id="{40E35AAB-79F1-2646-A258-4C3DDDB1001A}"/>
              </a:ext>
            </a:extLst>
          </p:cNvPr>
          <p:cNvSpPr/>
          <p:nvPr userDrawn="1"/>
        </p:nvSpPr>
        <p:spPr>
          <a:xfrm>
            <a:off x="0" y="2"/>
            <a:ext cx="1833563" cy="685799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C219B12-267A-5E40-A9C1-5F17B1B037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12019" y="2204864"/>
            <a:ext cx="461961" cy="67082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7" name="Symbol zastępczy tekstu 24">
            <a:extLst>
              <a:ext uri="{FF2B5EF4-FFF2-40B4-BE49-F238E27FC236}">
                <a16:creationId xmlns:a16="http://schemas.microsoft.com/office/drawing/2014/main" id="{DC222A2D-669C-404F-99EE-C2F0F718162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12019" y="1357140"/>
            <a:ext cx="461961" cy="68767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8" name="Symbol zastępczy tekstu 24">
            <a:extLst>
              <a:ext uri="{FF2B5EF4-FFF2-40B4-BE49-F238E27FC236}">
                <a16:creationId xmlns:a16="http://schemas.microsoft.com/office/drawing/2014/main" id="{E5BD34B9-B4D7-9449-A9D7-D94848476E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2019" y="3068960"/>
            <a:ext cx="461961" cy="691205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9" name="Symbol zastępczy tekstu 24">
            <a:extLst>
              <a:ext uri="{FF2B5EF4-FFF2-40B4-BE49-F238E27FC236}">
                <a16:creationId xmlns:a16="http://schemas.microsoft.com/office/drawing/2014/main" id="{06C1CA32-C04D-C742-ACE3-D1236272815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12019" y="3953426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cxnSp>
        <p:nvCxnSpPr>
          <p:cNvPr id="40" name="Łącznik prosty 39">
            <a:extLst>
              <a:ext uri="{FF2B5EF4-FFF2-40B4-BE49-F238E27FC236}">
                <a16:creationId xmlns:a16="http://schemas.microsoft.com/office/drawing/2014/main" id="{C5995FFF-7475-3F4A-A39A-23E79945353B}"/>
              </a:ext>
            </a:extLst>
          </p:cNvPr>
          <p:cNvCxnSpPr>
            <a:cxnSpLocks/>
          </p:cNvCxnSpPr>
          <p:nvPr userDrawn="1"/>
        </p:nvCxnSpPr>
        <p:spPr>
          <a:xfrm flipH="1">
            <a:off x="1596731" y="2552230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Łącznik prosty 40">
            <a:extLst>
              <a:ext uri="{FF2B5EF4-FFF2-40B4-BE49-F238E27FC236}">
                <a16:creationId xmlns:a16="http://schemas.microsoft.com/office/drawing/2014/main" id="{ACA5936C-3D29-E942-831F-F184BFA7CEF3}"/>
              </a:ext>
            </a:extLst>
          </p:cNvPr>
          <p:cNvCxnSpPr>
            <a:cxnSpLocks/>
          </p:cNvCxnSpPr>
          <p:nvPr userDrawn="1"/>
        </p:nvCxnSpPr>
        <p:spPr>
          <a:xfrm flipH="1">
            <a:off x="1596731" y="1670626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Łącznik prosty 42">
            <a:extLst>
              <a:ext uri="{FF2B5EF4-FFF2-40B4-BE49-F238E27FC236}">
                <a16:creationId xmlns:a16="http://schemas.microsoft.com/office/drawing/2014/main" id="{1C45425F-2722-DC44-941A-4194FA7AF10D}"/>
              </a:ext>
            </a:extLst>
          </p:cNvPr>
          <p:cNvCxnSpPr>
            <a:cxnSpLocks/>
          </p:cNvCxnSpPr>
          <p:nvPr userDrawn="1"/>
        </p:nvCxnSpPr>
        <p:spPr>
          <a:xfrm flipH="1">
            <a:off x="1596731" y="3418085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Łącznik prosty 43">
            <a:extLst>
              <a:ext uri="{FF2B5EF4-FFF2-40B4-BE49-F238E27FC236}">
                <a16:creationId xmlns:a16="http://schemas.microsoft.com/office/drawing/2014/main" id="{BBA18187-947F-724B-8BBF-2060126D07DA}"/>
              </a:ext>
            </a:extLst>
          </p:cNvPr>
          <p:cNvCxnSpPr>
            <a:cxnSpLocks/>
          </p:cNvCxnSpPr>
          <p:nvPr userDrawn="1"/>
        </p:nvCxnSpPr>
        <p:spPr>
          <a:xfrm flipH="1">
            <a:off x="1572771" y="4280422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Symbol zastępczy tekstu 27">
            <a:extLst>
              <a:ext uri="{FF2B5EF4-FFF2-40B4-BE49-F238E27FC236}">
                <a16:creationId xmlns:a16="http://schemas.microsoft.com/office/drawing/2014/main" id="{CBAA0ABF-CD71-40F2-851F-57581E5CF35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077890" y="4807424"/>
            <a:ext cx="9436740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7" name="Symbol zastępczy tekstu 24">
            <a:extLst>
              <a:ext uri="{FF2B5EF4-FFF2-40B4-BE49-F238E27FC236}">
                <a16:creationId xmlns:a16="http://schemas.microsoft.com/office/drawing/2014/main" id="{0029885B-DB24-48F9-ACE3-1C3D02C7F76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15686" y="4827794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cxnSp>
        <p:nvCxnSpPr>
          <p:cNvPr id="18" name="Łącznik prosty 17">
            <a:extLst>
              <a:ext uri="{FF2B5EF4-FFF2-40B4-BE49-F238E27FC236}">
                <a16:creationId xmlns:a16="http://schemas.microsoft.com/office/drawing/2014/main" id="{77632E30-1383-4AF4-8FBF-6F118839413A}"/>
              </a:ext>
            </a:extLst>
          </p:cNvPr>
          <p:cNvCxnSpPr>
            <a:cxnSpLocks/>
          </p:cNvCxnSpPr>
          <p:nvPr userDrawn="1"/>
        </p:nvCxnSpPr>
        <p:spPr>
          <a:xfrm flipH="1">
            <a:off x="1576438" y="5154790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Symbol zastępczy tekstu 27">
            <a:extLst>
              <a:ext uri="{FF2B5EF4-FFF2-40B4-BE49-F238E27FC236}">
                <a16:creationId xmlns:a16="http://schemas.microsoft.com/office/drawing/2014/main" id="{08B5F726-C102-452F-8070-00027B7660D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074223" y="5671520"/>
            <a:ext cx="9436740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0" name="Symbol zastępczy tekstu 24">
            <a:extLst>
              <a:ext uri="{FF2B5EF4-FFF2-40B4-BE49-F238E27FC236}">
                <a16:creationId xmlns:a16="http://schemas.microsoft.com/office/drawing/2014/main" id="{880A0B9F-0A78-48F3-B23F-686E475E516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12019" y="5691890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cxnSp>
        <p:nvCxnSpPr>
          <p:cNvPr id="21" name="Łącznik prosty 20">
            <a:extLst>
              <a:ext uri="{FF2B5EF4-FFF2-40B4-BE49-F238E27FC236}">
                <a16:creationId xmlns:a16="http://schemas.microsoft.com/office/drawing/2014/main" id="{C8B477A9-F072-491D-97F0-075D86D48BCB}"/>
              </a:ext>
            </a:extLst>
          </p:cNvPr>
          <p:cNvCxnSpPr>
            <a:cxnSpLocks/>
          </p:cNvCxnSpPr>
          <p:nvPr userDrawn="1"/>
        </p:nvCxnSpPr>
        <p:spPr>
          <a:xfrm flipH="1">
            <a:off x="1572771" y="6018886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361181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[6]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ytuł 1">
            <a:extLst>
              <a:ext uri="{FF2B5EF4-FFF2-40B4-BE49-F238E27FC236}">
                <a16:creationId xmlns:a16="http://schemas.microsoft.com/office/drawing/2014/main" id="{2B653619-4091-9946-9C01-CCFD9A2DDE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2019" y="1"/>
            <a:ext cx="9436740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1" name="Symbol zastępczy tekstu 27">
            <a:extLst>
              <a:ext uri="{FF2B5EF4-FFF2-40B4-BE49-F238E27FC236}">
                <a16:creationId xmlns:a16="http://schemas.microsoft.com/office/drawing/2014/main" id="{F35CA5FF-734A-F149-AA23-CBA88CFBFB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627837" y="2204865"/>
            <a:ext cx="9883126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2" name="Symbol zastępczy tekstu 27">
            <a:extLst>
              <a:ext uri="{FF2B5EF4-FFF2-40B4-BE49-F238E27FC236}">
                <a16:creationId xmlns:a16="http://schemas.microsoft.com/office/drawing/2014/main" id="{1E27E7CD-6A17-C849-8D63-F783D72A75A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627837" y="1357140"/>
            <a:ext cx="9883126" cy="687678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3" name="Symbol zastępczy tekstu 27">
            <a:extLst>
              <a:ext uri="{FF2B5EF4-FFF2-40B4-BE49-F238E27FC236}">
                <a16:creationId xmlns:a16="http://schemas.microsoft.com/office/drawing/2014/main" id="{1F833DFC-FFD7-7F4E-A261-DD69055633B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627837" y="3068961"/>
            <a:ext cx="9883126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4" name="Symbol zastępczy tekstu 27">
            <a:extLst>
              <a:ext uri="{FF2B5EF4-FFF2-40B4-BE49-F238E27FC236}">
                <a16:creationId xmlns:a16="http://schemas.microsoft.com/office/drawing/2014/main" id="{AD21AA1A-526D-E84D-9DE5-3D9AFC9CB58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627837" y="3933056"/>
            <a:ext cx="9883126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5" name="Prostokąt 34">
            <a:extLst>
              <a:ext uri="{FF2B5EF4-FFF2-40B4-BE49-F238E27FC236}">
                <a16:creationId xmlns:a16="http://schemas.microsoft.com/office/drawing/2014/main" id="{40E35AAB-79F1-2646-A258-4C3DDDB1001A}"/>
              </a:ext>
            </a:extLst>
          </p:cNvPr>
          <p:cNvSpPr/>
          <p:nvPr userDrawn="1"/>
        </p:nvSpPr>
        <p:spPr>
          <a:xfrm>
            <a:off x="12000656" y="2"/>
            <a:ext cx="210550" cy="6857998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2"/>
              </a:gs>
              <a:gs pos="60000">
                <a:schemeClr val="accent1"/>
              </a:gs>
              <a:gs pos="40000">
                <a:schemeClr val="accent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/>
          </a:p>
        </p:txBody>
      </p: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C219B12-267A-5E40-A9C1-5F17B1B037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12019" y="2204864"/>
            <a:ext cx="461961" cy="67082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7" name="Symbol zastępczy tekstu 24">
            <a:extLst>
              <a:ext uri="{FF2B5EF4-FFF2-40B4-BE49-F238E27FC236}">
                <a16:creationId xmlns:a16="http://schemas.microsoft.com/office/drawing/2014/main" id="{DC222A2D-669C-404F-99EE-C2F0F718162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12019" y="1357140"/>
            <a:ext cx="461961" cy="68767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8" name="Symbol zastępczy tekstu 24">
            <a:extLst>
              <a:ext uri="{FF2B5EF4-FFF2-40B4-BE49-F238E27FC236}">
                <a16:creationId xmlns:a16="http://schemas.microsoft.com/office/drawing/2014/main" id="{E5BD34B9-B4D7-9449-A9D7-D94848476E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2019" y="3068960"/>
            <a:ext cx="461961" cy="691205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9" name="Symbol zastępczy tekstu 24">
            <a:extLst>
              <a:ext uri="{FF2B5EF4-FFF2-40B4-BE49-F238E27FC236}">
                <a16:creationId xmlns:a16="http://schemas.microsoft.com/office/drawing/2014/main" id="{06C1CA32-C04D-C742-ACE3-D1236272815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12019" y="3953426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16" name="Symbol zastępczy tekstu 27">
            <a:extLst>
              <a:ext uri="{FF2B5EF4-FFF2-40B4-BE49-F238E27FC236}">
                <a16:creationId xmlns:a16="http://schemas.microsoft.com/office/drawing/2014/main" id="{CBAA0ABF-CD71-40F2-851F-57581E5CF35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631504" y="4807424"/>
            <a:ext cx="9883126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7" name="Symbol zastępczy tekstu 24">
            <a:extLst>
              <a:ext uri="{FF2B5EF4-FFF2-40B4-BE49-F238E27FC236}">
                <a16:creationId xmlns:a16="http://schemas.microsoft.com/office/drawing/2014/main" id="{0029885B-DB24-48F9-ACE3-1C3D02C7F76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15686" y="4827794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19" name="Symbol zastępczy tekstu 27">
            <a:extLst>
              <a:ext uri="{FF2B5EF4-FFF2-40B4-BE49-F238E27FC236}">
                <a16:creationId xmlns:a16="http://schemas.microsoft.com/office/drawing/2014/main" id="{08B5F726-C102-452F-8070-00027B7660D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27837" y="5671520"/>
            <a:ext cx="9883126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0" name="Symbol zastępczy tekstu 24">
            <a:extLst>
              <a:ext uri="{FF2B5EF4-FFF2-40B4-BE49-F238E27FC236}">
                <a16:creationId xmlns:a16="http://schemas.microsoft.com/office/drawing/2014/main" id="{880A0B9F-0A78-48F3-B23F-686E475E516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12019" y="5691890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352894798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[6] Shap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ymbol zastępczy tekstu 27">
            <a:extLst>
              <a:ext uri="{FF2B5EF4-FFF2-40B4-BE49-F238E27FC236}">
                <a16:creationId xmlns:a16="http://schemas.microsoft.com/office/drawing/2014/main" id="{269E0D38-67DF-0444-8122-C7E969C56F2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56979" y="2204865"/>
            <a:ext cx="6901459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5" name="Symbol zastępczy tekstu 27">
            <a:extLst>
              <a:ext uri="{FF2B5EF4-FFF2-40B4-BE49-F238E27FC236}">
                <a16:creationId xmlns:a16="http://schemas.microsoft.com/office/drawing/2014/main" id="{23C8CCE7-0DFD-4A4B-8FF2-EFEA2065EBA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456979" y="1357140"/>
            <a:ext cx="6901459" cy="687678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6" name="Symbol zastępczy tekstu 27">
            <a:extLst>
              <a:ext uri="{FF2B5EF4-FFF2-40B4-BE49-F238E27FC236}">
                <a16:creationId xmlns:a16="http://schemas.microsoft.com/office/drawing/2014/main" id="{3EDBAD8F-5DDF-974E-9F2B-B7AD1EACF6A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56979" y="3068961"/>
            <a:ext cx="6901459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7" name="Symbol zastępczy tekstu 27">
            <a:extLst>
              <a:ext uri="{FF2B5EF4-FFF2-40B4-BE49-F238E27FC236}">
                <a16:creationId xmlns:a16="http://schemas.microsoft.com/office/drawing/2014/main" id="{7D43F8F6-8027-FC49-946C-132F6CA6A64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56979" y="3933056"/>
            <a:ext cx="6901459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88B736C7-B5A7-0248-A01B-3EEB5E56A1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460646" y="4807424"/>
            <a:ext cx="6901459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B7CC600B-9CBB-8F47-B05E-B8F4D22E5C7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456979" y="5671520"/>
            <a:ext cx="6901459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5" name="Prostokąt 44">
            <a:extLst>
              <a:ext uri="{FF2B5EF4-FFF2-40B4-BE49-F238E27FC236}">
                <a16:creationId xmlns:a16="http://schemas.microsoft.com/office/drawing/2014/main" id="{D2DB0AF5-2A01-D042-9CD9-30158ACE1FAE}"/>
              </a:ext>
            </a:extLst>
          </p:cNvPr>
          <p:cNvSpPr/>
          <p:nvPr userDrawn="1"/>
        </p:nvSpPr>
        <p:spPr>
          <a:xfrm>
            <a:off x="0" y="0"/>
            <a:ext cx="3216275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6" name="Owal 45">
            <a:extLst>
              <a:ext uri="{FF2B5EF4-FFF2-40B4-BE49-F238E27FC236}">
                <a16:creationId xmlns:a16="http://schemas.microsoft.com/office/drawing/2014/main" id="{64E3F3CC-488B-1A43-8BF7-E9DA7C8691B4}"/>
              </a:ext>
            </a:extLst>
          </p:cNvPr>
          <p:cNvSpPr/>
          <p:nvPr userDrawn="1"/>
        </p:nvSpPr>
        <p:spPr>
          <a:xfrm>
            <a:off x="2063965" y="5988200"/>
            <a:ext cx="205624" cy="20562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47" name="Dowolny kształt 46">
            <a:extLst>
              <a:ext uri="{FF2B5EF4-FFF2-40B4-BE49-F238E27FC236}">
                <a16:creationId xmlns:a16="http://schemas.microsoft.com/office/drawing/2014/main" id="{D78E2651-00FD-EE4D-97D0-08178DC23090}"/>
              </a:ext>
            </a:extLst>
          </p:cNvPr>
          <p:cNvSpPr/>
          <p:nvPr userDrawn="1"/>
        </p:nvSpPr>
        <p:spPr>
          <a:xfrm>
            <a:off x="-358809" y="4806408"/>
            <a:ext cx="3575084" cy="2051592"/>
          </a:xfrm>
          <a:custGeom>
            <a:avLst/>
            <a:gdLst>
              <a:gd name="connsiteX0" fmla="*/ 2051592 w 3575084"/>
              <a:gd name="connsiteY0" fmla="*/ 0 h 2051592"/>
              <a:gd name="connsiteX1" fmla="*/ 3502287 w 3575084"/>
              <a:gd name="connsiteY1" fmla="*/ 600898 h 2051592"/>
              <a:gd name="connsiteX2" fmla="*/ 3575084 w 3575084"/>
              <a:gd name="connsiteY2" fmla="*/ 680995 h 2051592"/>
              <a:gd name="connsiteX3" fmla="*/ 3575084 w 3575084"/>
              <a:gd name="connsiteY3" fmla="*/ 1719669 h 2051592"/>
              <a:gd name="connsiteX4" fmla="*/ 3541173 w 3575084"/>
              <a:gd name="connsiteY4" fmla="*/ 1587784 h 2051592"/>
              <a:gd name="connsiteX5" fmla="*/ 2051592 w 3575084"/>
              <a:gd name="connsiteY5" fmla="*/ 491890 h 2051592"/>
              <a:gd name="connsiteX6" fmla="*/ 491890 w 3575084"/>
              <a:gd name="connsiteY6" fmla="*/ 2051592 h 2051592"/>
              <a:gd name="connsiteX7" fmla="*/ 0 w 3575084"/>
              <a:gd name="connsiteY7" fmla="*/ 2051592 h 2051592"/>
              <a:gd name="connsiteX8" fmla="*/ 2051592 w 3575084"/>
              <a:gd name="connsiteY8" fmla="*/ 0 h 2051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75084" h="2051592">
                <a:moveTo>
                  <a:pt x="2051592" y="0"/>
                </a:moveTo>
                <a:cubicBezTo>
                  <a:pt x="2618123" y="0"/>
                  <a:pt x="3131021" y="229633"/>
                  <a:pt x="3502287" y="600898"/>
                </a:cubicBezTo>
                <a:lnTo>
                  <a:pt x="3575084" y="680995"/>
                </a:lnTo>
                <a:lnTo>
                  <a:pt x="3575084" y="1719669"/>
                </a:lnTo>
                <a:lnTo>
                  <a:pt x="3541173" y="1587784"/>
                </a:lnTo>
                <a:cubicBezTo>
                  <a:pt x="3343697" y="952879"/>
                  <a:pt x="2751480" y="491890"/>
                  <a:pt x="2051592" y="491890"/>
                </a:cubicBezTo>
                <a:cubicBezTo>
                  <a:pt x="1190192" y="491890"/>
                  <a:pt x="491890" y="1190192"/>
                  <a:pt x="491890" y="2051592"/>
                </a:cubicBezTo>
                <a:lnTo>
                  <a:pt x="0" y="2051592"/>
                </a:lnTo>
                <a:cubicBezTo>
                  <a:pt x="0" y="918529"/>
                  <a:pt x="918529" y="0"/>
                  <a:pt x="2051592" y="0"/>
                </a:cubicBezTo>
                <a:close/>
              </a:path>
            </a:pathLst>
          </a:custGeom>
          <a:gradFill flip="none" rotWithShape="1">
            <a:gsLst>
              <a:gs pos="0">
                <a:schemeClr val="tx2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/>
          </a:p>
        </p:txBody>
      </p:sp>
      <p:sp>
        <p:nvSpPr>
          <p:cNvPr id="48" name="Dowolny kształt 47">
            <a:extLst>
              <a:ext uri="{FF2B5EF4-FFF2-40B4-BE49-F238E27FC236}">
                <a16:creationId xmlns:a16="http://schemas.microsoft.com/office/drawing/2014/main" id="{BF60AC8E-8375-EE44-907F-EE2D22B4013F}"/>
              </a:ext>
            </a:extLst>
          </p:cNvPr>
          <p:cNvSpPr/>
          <p:nvPr userDrawn="1"/>
        </p:nvSpPr>
        <p:spPr>
          <a:xfrm>
            <a:off x="638545" y="4077072"/>
            <a:ext cx="2577730" cy="2780929"/>
          </a:xfrm>
          <a:custGeom>
            <a:avLst/>
            <a:gdLst>
              <a:gd name="connsiteX0" fmla="*/ 2484276 w 3071664"/>
              <a:gd name="connsiteY0" fmla="*/ 0 h 3313799"/>
              <a:gd name="connsiteX1" fmla="*/ 2984944 w 3071664"/>
              <a:gd name="connsiteY1" fmla="*/ 50472 h 3313799"/>
              <a:gd name="connsiteX2" fmla="*/ 3071664 w 3071664"/>
              <a:gd name="connsiteY2" fmla="*/ 72770 h 3313799"/>
              <a:gd name="connsiteX3" fmla="*/ 3071664 w 3071664"/>
              <a:gd name="connsiteY3" fmla="*/ 689969 h 3313799"/>
              <a:gd name="connsiteX4" fmla="*/ 3045901 w 3071664"/>
              <a:gd name="connsiteY4" fmla="*/ 680540 h 3313799"/>
              <a:gd name="connsiteX5" fmla="*/ 2484276 w 3071664"/>
              <a:gd name="connsiteY5" fmla="*/ 595630 h 3313799"/>
              <a:gd name="connsiteX6" fmla="*/ 595630 w 3071664"/>
              <a:gd name="connsiteY6" fmla="*/ 2484276 h 3313799"/>
              <a:gd name="connsiteX7" fmla="*/ 744049 w 3071664"/>
              <a:gd name="connsiteY7" fmla="*/ 3219422 h 3313799"/>
              <a:gd name="connsiteX8" fmla="*/ 789513 w 3071664"/>
              <a:gd name="connsiteY8" fmla="*/ 3313799 h 3313799"/>
              <a:gd name="connsiteX9" fmla="*/ 144912 w 3071664"/>
              <a:gd name="connsiteY9" fmla="*/ 3313799 h 3313799"/>
              <a:gd name="connsiteX10" fmla="*/ 111688 w 3071664"/>
              <a:gd name="connsiteY10" fmla="*/ 3223024 h 3313799"/>
              <a:gd name="connsiteX11" fmla="*/ 0 w 3071664"/>
              <a:gd name="connsiteY11" fmla="*/ 2484276 h 3313799"/>
              <a:gd name="connsiteX12" fmla="*/ 2484276 w 3071664"/>
              <a:gd name="connsiteY12" fmla="*/ 0 h 3313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071664" h="3313799">
                <a:moveTo>
                  <a:pt x="2484276" y="0"/>
                </a:moveTo>
                <a:cubicBezTo>
                  <a:pt x="2655779" y="0"/>
                  <a:pt x="2823224" y="17379"/>
                  <a:pt x="2984944" y="50472"/>
                </a:cubicBezTo>
                <a:lnTo>
                  <a:pt x="3071664" y="72770"/>
                </a:lnTo>
                <a:lnTo>
                  <a:pt x="3071664" y="689969"/>
                </a:lnTo>
                <a:lnTo>
                  <a:pt x="3045901" y="680540"/>
                </a:lnTo>
                <a:cubicBezTo>
                  <a:pt x="2868484" y="625357"/>
                  <a:pt x="2679852" y="595630"/>
                  <a:pt x="2484276" y="595630"/>
                </a:cubicBezTo>
                <a:cubicBezTo>
                  <a:pt x="1441206" y="595630"/>
                  <a:pt x="595630" y="1441206"/>
                  <a:pt x="595630" y="2484276"/>
                </a:cubicBezTo>
                <a:cubicBezTo>
                  <a:pt x="595630" y="2745044"/>
                  <a:pt x="648479" y="2993468"/>
                  <a:pt x="744049" y="3219422"/>
                </a:cubicBezTo>
                <a:lnTo>
                  <a:pt x="789513" y="3313799"/>
                </a:lnTo>
                <a:lnTo>
                  <a:pt x="144912" y="3313799"/>
                </a:lnTo>
                <a:lnTo>
                  <a:pt x="111688" y="3223024"/>
                </a:lnTo>
                <a:cubicBezTo>
                  <a:pt x="39103" y="2989654"/>
                  <a:pt x="0" y="2741532"/>
                  <a:pt x="0" y="2484276"/>
                </a:cubicBezTo>
                <a:cubicBezTo>
                  <a:pt x="0" y="1112248"/>
                  <a:pt x="1112248" y="0"/>
                  <a:pt x="2484276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/>
          </a:p>
        </p:txBody>
      </p:sp>
      <p:sp>
        <p:nvSpPr>
          <p:cNvPr id="49" name="Owal 48">
            <a:extLst>
              <a:ext uri="{FF2B5EF4-FFF2-40B4-BE49-F238E27FC236}">
                <a16:creationId xmlns:a16="http://schemas.microsoft.com/office/drawing/2014/main" id="{2D1A084F-F8D9-B94B-AD7B-3F95A51F3055}"/>
              </a:ext>
            </a:extLst>
          </p:cNvPr>
          <p:cNvSpPr/>
          <p:nvPr userDrawn="1"/>
        </p:nvSpPr>
        <p:spPr>
          <a:xfrm>
            <a:off x="592957" y="4516595"/>
            <a:ext cx="176161" cy="17616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3" name="Tytuł 1">
            <a:extLst>
              <a:ext uri="{FF2B5EF4-FFF2-40B4-BE49-F238E27FC236}">
                <a16:creationId xmlns:a16="http://schemas.microsoft.com/office/drawing/2014/main" id="{58190A4B-48F4-C14A-BA8C-55CC7BD057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46463" y="1"/>
            <a:ext cx="8064500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53" name="Symbol zastępczy tekstu 24">
            <a:extLst>
              <a:ext uri="{FF2B5EF4-FFF2-40B4-BE49-F238E27FC236}">
                <a16:creationId xmlns:a16="http://schemas.microsoft.com/office/drawing/2014/main" id="{05C30798-3EBE-C643-A9B2-BCF7364514D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049002" y="2204864"/>
            <a:ext cx="461961" cy="67082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4" name="Symbol zastępczy tekstu 24">
            <a:extLst>
              <a:ext uri="{FF2B5EF4-FFF2-40B4-BE49-F238E27FC236}">
                <a16:creationId xmlns:a16="http://schemas.microsoft.com/office/drawing/2014/main" id="{6DC50C50-D544-524B-A825-7EB590F8346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049002" y="1357140"/>
            <a:ext cx="461961" cy="68767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5" name="Symbol zastępczy tekstu 24">
            <a:extLst>
              <a:ext uri="{FF2B5EF4-FFF2-40B4-BE49-F238E27FC236}">
                <a16:creationId xmlns:a16="http://schemas.microsoft.com/office/drawing/2014/main" id="{9B7A4479-613A-6040-A209-0516B7B8419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49002" y="3068960"/>
            <a:ext cx="461961" cy="691205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6" name="Symbol zastępczy tekstu 24">
            <a:extLst>
              <a:ext uri="{FF2B5EF4-FFF2-40B4-BE49-F238E27FC236}">
                <a16:creationId xmlns:a16="http://schemas.microsoft.com/office/drawing/2014/main" id="{DA1093FB-5378-D142-B55D-EEDE3A23D4B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049002" y="3953426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7" name="Symbol zastępczy tekstu 24">
            <a:extLst>
              <a:ext uri="{FF2B5EF4-FFF2-40B4-BE49-F238E27FC236}">
                <a16:creationId xmlns:a16="http://schemas.microsoft.com/office/drawing/2014/main" id="{9ACEC718-CC5D-AA45-8437-2A0DEDA0687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052669" y="4827794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8" name="Symbol zastępczy tekstu 24">
            <a:extLst>
              <a:ext uri="{FF2B5EF4-FFF2-40B4-BE49-F238E27FC236}">
                <a16:creationId xmlns:a16="http://schemas.microsoft.com/office/drawing/2014/main" id="{FCA8ECAF-19F5-C040-9CCA-2AF91F1E65D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1049002" y="5691890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398546200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 [6] Shap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rostokąt 9">
            <a:extLst>
              <a:ext uri="{FF2B5EF4-FFF2-40B4-BE49-F238E27FC236}">
                <a16:creationId xmlns:a16="http://schemas.microsoft.com/office/drawing/2014/main" id="{A4E7DF9E-040E-B32A-712D-44A25E91CBBA}"/>
              </a:ext>
            </a:extLst>
          </p:cNvPr>
          <p:cNvSpPr/>
          <p:nvPr userDrawn="1"/>
        </p:nvSpPr>
        <p:spPr>
          <a:xfrm>
            <a:off x="0" y="0"/>
            <a:ext cx="3216275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4" name="Symbol zastępczy tekstu 27">
            <a:extLst>
              <a:ext uri="{FF2B5EF4-FFF2-40B4-BE49-F238E27FC236}">
                <a16:creationId xmlns:a16="http://schemas.microsoft.com/office/drawing/2014/main" id="{269E0D38-67DF-0444-8122-C7E969C56F2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56979" y="2204865"/>
            <a:ext cx="6901459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5" name="Symbol zastępczy tekstu 27">
            <a:extLst>
              <a:ext uri="{FF2B5EF4-FFF2-40B4-BE49-F238E27FC236}">
                <a16:creationId xmlns:a16="http://schemas.microsoft.com/office/drawing/2014/main" id="{23C8CCE7-0DFD-4A4B-8FF2-EFEA2065EBA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456979" y="1357140"/>
            <a:ext cx="6901459" cy="687678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6" name="Symbol zastępczy tekstu 27">
            <a:extLst>
              <a:ext uri="{FF2B5EF4-FFF2-40B4-BE49-F238E27FC236}">
                <a16:creationId xmlns:a16="http://schemas.microsoft.com/office/drawing/2014/main" id="{3EDBAD8F-5DDF-974E-9F2B-B7AD1EACF6A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56979" y="3068961"/>
            <a:ext cx="6901459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7" name="Symbol zastępczy tekstu 27">
            <a:extLst>
              <a:ext uri="{FF2B5EF4-FFF2-40B4-BE49-F238E27FC236}">
                <a16:creationId xmlns:a16="http://schemas.microsoft.com/office/drawing/2014/main" id="{7D43F8F6-8027-FC49-946C-132F6CA6A64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56979" y="3933056"/>
            <a:ext cx="6901459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88B736C7-B5A7-0248-A01B-3EEB5E56A1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460646" y="4807424"/>
            <a:ext cx="6901459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B7CC600B-9CBB-8F47-B05E-B8F4D22E5C7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456979" y="5671520"/>
            <a:ext cx="6901459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3" name="Tytuł 1">
            <a:extLst>
              <a:ext uri="{FF2B5EF4-FFF2-40B4-BE49-F238E27FC236}">
                <a16:creationId xmlns:a16="http://schemas.microsoft.com/office/drawing/2014/main" id="{58190A4B-48F4-C14A-BA8C-55CC7BD057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46463" y="1"/>
            <a:ext cx="8064500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53" name="Symbol zastępczy tekstu 24">
            <a:extLst>
              <a:ext uri="{FF2B5EF4-FFF2-40B4-BE49-F238E27FC236}">
                <a16:creationId xmlns:a16="http://schemas.microsoft.com/office/drawing/2014/main" id="{05C30798-3EBE-C643-A9B2-BCF7364514D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049002" y="2204864"/>
            <a:ext cx="461961" cy="67082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4" name="Symbol zastępczy tekstu 24">
            <a:extLst>
              <a:ext uri="{FF2B5EF4-FFF2-40B4-BE49-F238E27FC236}">
                <a16:creationId xmlns:a16="http://schemas.microsoft.com/office/drawing/2014/main" id="{6DC50C50-D544-524B-A825-7EB590F8346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049002" y="1357140"/>
            <a:ext cx="461961" cy="68767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5" name="Symbol zastępczy tekstu 24">
            <a:extLst>
              <a:ext uri="{FF2B5EF4-FFF2-40B4-BE49-F238E27FC236}">
                <a16:creationId xmlns:a16="http://schemas.microsoft.com/office/drawing/2014/main" id="{9B7A4479-613A-6040-A209-0516B7B8419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49002" y="3068960"/>
            <a:ext cx="461961" cy="691205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6" name="Symbol zastępczy tekstu 24">
            <a:extLst>
              <a:ext uri="{FF2B5EF4-FFF2-40B4-BE49-F238E27FC236}">
                <a16:creationId xmlns:a16="http://schemas.microsoft.com/office/drawing/2014/main" id="{DA1093FB-5378-D142-B55D-EEDE3A23D4B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049002" y="3953426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7" name="Symbol zastępczy tekstu 24">
            <a:extLst>
              <a:ext uri="{FF2B5EF4-FFF2-40B4-BE49-F238E27FC236}">
                <a16:creationId xmlns:a16="http://schemas.microsoft.com/office/drawing/2014/main" id="{9ACEC718-CC5D-AA45-8437-2A0DEDA0687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052669" y="4827794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8" name="Symbol zastępczy tekstu 24">
            <a:extLst>
              <a:ext uri="{FF2B5EF4-FFF2-40B4-BE49-F238E27FC236}">
                <a16:creationId xmlns:a16="http://schemas.microsoft.com/office/drawing/2014/main" id="{FCA8ECAF-19F5-C040-9CCA-2AF91F1E65D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1049002" y="5691890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grpSp>
        <p:nvGrpSpPr>
          <p:cNvPr id="3" name="Grupa 9">
            <a:extLst>
              <a:ext uri="{FF2B5EF4-FFF2-40B4-BE49-F238E27FC236}">
                <a16:creationId xmlns:a16="http://schemas.microsoft.com/office/drawing/2014/main" id="{FA8F4138-F37A-666E-9696-71E9235636AA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0" y="3074147"/>
            <a:ext cx="3216275" cy="3783853"/>
            <a:chOff x="0" y="4858396"/>
            <a:chExt cx="1699496" cy="1999604"/>
          </a:xfrm>
        </p:grpSpPr>
        <p:grpSp>
          <p:nvGrpSpPr>
            <p:cNvPr id="4" name="Grupa 10">
              <a:extLst>
                <a:ext uri="{FF2B5EF4-FFF2-40B4-BE49-F238E27FC236}">
                  <a16:creationId xmlns:a16="http://schemas.microsoft.com/office/drawing/2014/main" id="{1EA54C35-64CE-1454-9E85-31C6368AA33A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-150054" y="5008450"/>
              <a:ext cx="1999604" cy="1699496"/>
              <a:chOff x="9572138" y="165530"/>
              <a:chExt cx="2619861" cy="2226662"/>
            </a:xfrm>
          </p:grpSpPr>
          <p:sp>
            <p:nvSpPr>
              <p:cNvPr id="7" name="Dowolny kształt 6">
                <a:extLst>
                  <a:ext uri="{FF2B5EF4-FFF2-40B4-BE49-F238E27FC236}">
                    <a16:creationId xmlns:a16="http://schemas.microsoft.com/office/drawing/2014/main" id="{6EDE057B-E077-B3FB-462F-F39B5ECAC1D3}"/>
                  </a:ext>
                </a:extLst>
              </p:cNvPr>
              <p:cNvSpPr/>
              <p:nvPr/>
            </p:nvSpPr>
            <p:spPr>
              <a:xfrm>
                <a:off x="9572137" y="891230"/>
                <a:ext cx="2619861" cy="1502732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l-PL"/>
              </a:p>
            </p:txBody>
          </p:sp>
          <p:sp>
            <p:nvSpPr>
              <p:cNvPr id="8" name="Dowolny kształt 7">
                <a:extLst>
                  <a:ext uri="{FF2B5EF4-FFF2-40B4-BE49-F238E27FC236}">
                    <a16:creationId xmlns:a16="http://schemas.microsoft.com/office/drawing/2014/main" id="{8AF8ED71-9863-EE99-739B-163B7FF7ECE9}"/>
                  </a:ext>
                </a:extLst>
              </p:cNvPr>
              <p:cNvSpPr/>
              <p:nvPr/>
            </p:nvSpPr>
            <p:spPr>
              <a:xfrm>
                <a:off x="10127973" y="165529"/>
                <a:ext cx="2064026" cy="2226662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85000">
                    <a:schemeClr val="tx2"/>
                  </a:gs>
                  <a:gs pos="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l-PL" dirty="0"/>
              </a:p>
            </p:txBody>
          </p:sp>
        </p:grpSp>
        <p:sp>
          <p:nvSpPr>
            <p:cNvPr id="5" name="Owal 4">
              <a:extLst>
                <a:ext uri="{FF2B5EF4-FFF2-40B4-BE49-F238E27FC236}">
                  <a16:creationId xmlns:a16="http://schemas.microsoft.com/office/drawing/2014/main" id="{323A5BBD-9799-0291-D739-001D3F9F02F3}"/>
                </a:ext>
              </a:extLst>
            </p:cNvPr>
            <p:cNvSpPr/>
            <p:nvPr/>
          </p:nvSpPr>
          <p:spPr>
            <a:xfrm>
              <a:off x="1021319" y="5128613"/>
              <a:ext cx="87812" cy="87821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pl-PL"/>
            </a:p>
          </p:txBody>
        </p:sp>
        <p:sp>
          <p:nvSpPr>
            <p:cNvPr id="6" name="Owal 5">
              <a:extLst>
                <a:ext uri="{FF2B5EF4-FFF2-40B4-BE49-F238E27FC236}">
                  <a16:creationId xmlns:a16="http://schemas.microsoft.com/office/drawing/2014/main" id="{B92B1CF0-B6C8-0926-BB71-10CB927D93E5}"/>
                </a:ext>
              </a:extLst>
            </p:cNvPr>
            <p:cNvSpPr/>
            <p:nvPr/>
          </p:nvSpPr>
          <p:spPr>
            <a:xfrm>
              <a:off x="1338793" y="5119156"/>
              <a:ext cx="104023" cy="10403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pl-PL"/>
            </a:p>
          </p:txBody>
        </p:sp>
      </p:grpSp>
      <p:sp>
        <p:nvSpPr>
          <p:cNvPr id="9" name="Owal 8">
            <a:extLst>
              <a:ext uri="{FF2B5EF4-FFF2-40B4-BE49-F238E27FC236}">
                <a16:creationId xmlns:a16="http://schemas.microsoft.com/office/drawing/2014/main" id="{826B4D46-6727-ECC7-CB7C-460786E98E49}"/>
              </a:ext>
            </a:extLst>
          </p:cNvPr>
          <p:cNvSpPr/>
          <p:nvPr userDrawn="1"/>
        </p:nvSpPr>
        <p:spPr>
          <a:xfrm flipV="1">
            <a:off x="998538" y="4498975"/>
            <a:ext cx="46037" cy="46038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39783041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 [6] Shap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ymbol zastępczy tekstu 27">
            <a:extLst>
              <a:ext uri="{FF2B5EF4-FFF2-40B4-BE49-F238E27FC236}">
                <a16:creationId xmlns:a16="http://schemas.microsoft.com/office/drawing/2014/main" id="{269E0D38-67DF-0444-8122-C7E969C56F2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56979" y="2204865"/>
            <a:ext cx="6901459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5" name="Symbol zastępczy tekstu 27">
            <a:extLst>
              <a:ext uri="{FF2B5EF4-FFF2-40B4-BE49-F238E27FC236}">
                <a16:creationId xmlns:a16="http://schemas.microsoft.com/office/drawing/2014/main" id="{23C8CCE7-0DFD-4A4B-8FF2-EFEA2065EBA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456979" y="1357140"/>
            <a:ext cx="6901459" cy="687678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6" name="Symbol zastępczy tekstu 27">
            <a:extLst>
              <a:ext uri="{FF2B5EF4-FFF2-40B4-BE49-F238E27FC236}">
                <a16:creationId xmlns:a16="http://schemas.microsoft.com/office/drawing/2014/main" id="{3EDBAD8F-5DDF-974E-9F2B-B7AD1EACF6A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56979" y="3068961"/>
            <a:ext cx="6901459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7" name="Symbol zastępczy tekstu 27">
            <a:extLst>
              <a:ext uri="{FF2B5EF4-FFF2-40B4-BE49-F238E27FC236}">
                <a16:creationId xmlns:a16="http://schemas.microsoft.com/office/drawing/2014/main" id="{7D43F8F6-8027-FC49-946C-132F6CA6A64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56979" y="3933056"/>
            <a:ext cx="6901459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88B736C7-B5A7-0248-A01B-3EEB5E56A1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460646" y="4807424"/>
            <a:ext cx="6901459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B7CC600B-9CBB-8F47-B05E-B8F4D22E5C7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456979" y="5671520"/>
            <a:ext cx="6901459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5" name="Prostokąt 44">
            <a:extLst>
              <a:ext uri="{FF2B5EF4-FFF2-40B4-BE49-F238E27FC236}">
                <a16:creationId xmlns:a16="http://schemas.microsoft.com/office/drawing/2014/main" id="{D2DB0AF5-2A01-D042-9CD9-30158ACE1FAE}"/>
              </a:ext>
            </a:extLst>
          </p:cNvPr>
          <p:cNvSpPr/>
          <p:nvPr userDrawn="1"/>
        </p:nvSpPr>
        <p:spPr>
          <a:xfrm>
            <a:off x="0" y="0"/>
            <a:ext cx="3216275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3" name="Tytuł 1">
            <a:extLst>
              <a:ext uri="{FF2B5EF4-FFF2-40B4-BE49-F238E27FC236}">
                <a16:creationId xmlns:a16="http://schemas.microsoft.com/office/drawing/2014/main" id="{58190A4B-48F4-C14A-BA8C-55CC7BD057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46463" y="1"/>
            <a:ext cx="8064500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53" name="Symbol zastępczy tekstu 24">
            <a:extLst>
              <a:ext uri="{FF2B5EF4-FFF2-40B4-BE49-F238E27FC236}">
                <a16:creationId xmlns:a16="http://schemas.microsoft.com/office/drawing/2014/main" id="{05C30798-3EBE-C643-A9B2-BCF7364514D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049002" y="2204864"/>
            <a:ext cx="461961" cy="67082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4" name="Symbol zastępczy tekstu 24">
            <a:extLst>
              <a:ext uri="{FF2B5EF4-FFF2-40B4-BE49-F238E27FC236}">
                <a16:creationId xmlns:a16="http://schemas.microsoft.com/office/drawing/2014/main" id="{6DC50C50-D544-524B-A825-7EB590F8346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049002" y="1357140"/>
            <a:ext cx="461961" cy="68767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5" name="Symbol zastępczy tekstu 24">
            <a:extLst>
              <a:ext uri="{FF2B5EF4-FFF2-40B4-BE49-F238E27FC236}">
                <a16:creationId xmlns:a16="http://schemas.microsoft.com/office/drawing/2014/main" id="{9B7A4479-613A-6040-A209-0516B7B8419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49002" y="3068960"/>
            <a:ext cx="461961" cy="691205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6" name="Symbol zastępczy tekstu 24">
            <a:extLst>
              <a:ext uri="{FF2B5EF4-FFF2-40B4-BE49-F238E27FC236}">
                <a16:creationId xmlns:a16="http://schemas.microsoft.com/office/drawing/2014/main" id="{DA1093FB-5378-D142-B55D-EEDE3A23D4B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049002" y="3953426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7" name="Symbol zastępczy tekstu 24">
            <a:extLst>
              <a:ext uri="{FF2B5EF4-FFF2-40B4-BE49-F238E27FC236}">
                <a16:creationId xmlns:a16="http://schemas.microsoft.com/office/drawing/2014/main" id="{9ACEC718-CC5D-AA45-8437-2A0DEDA0687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052669" y="4827794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8" name="Symbol zastępczy tekstu 24">
            <a:extLst>
              <a:ext uri="{FF2B5EF4-FFF2-40B4-BE49-F238E27FC236}">
                <a16:creationId xmlns:a16="http://schemas.microsoft.com/office/drawing/2014/main" id="{FCA8ECAF-19F5-C040-9CCA-2AF91F1E65D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1049002" y="5691890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2" name="Owal 1">
            <a:extLst>
              <a:ext uri="{FF2B5EF4-FFF2-40B4-BE49-F238E27FC236}">
                <a16:creationId xmlns:a16="http://schemas.microsoft.com/office/drawing/2014/main" id="{66FDD963-1A2E-84DB-5F0B-B3F2AB23C278}"/>
              </a:ext>
            </a:extLst>
          </p:cNvPr>
          <p:cNvSpPr/>
          <p:nvPr userDrawn="1"/>
        </p:nvSpPr>
        <p:spPr>
          <a:xfrm>
            <a:off x="1093788" y="3213100"/>
            <a:ext cx="104775" cy="103188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>
              <a:latin typeface="Roboto" panose="02000000000000000000" pitchFamily="2" charset="0"/>
            </a:endParaRPr>
          </a:p>
        </p:txBody>
      </p:sp>
      <p:grpSp>
        <p:nvGrpSpPr>
          <p:cNvPr id="4" name="Grupa 10">
            <a:extLst>
              <a:ext uri="{FF2B5EF4-FFF2-40B4-BE49-F238E27FC236}">
                <a16:creationId xmlns:a16="http://schemas.microsoft.com/office/drawing/2014/main" id="{CB69BF37-C09B-CAF4-4AF2-6ACC932781D6}"/>
              </a:ext>
            </a:extLst>
          </p:cNvPr>
          <p:cNvGrpSpPr>
            <a:grpSpLocks/>
          </p:cNvGrpSpPr>
          <p:nvPr userDrawn="1"/>
        </p:nvGrpSpPr>
        <p:grpSpPr bwMode="auto">
          <a:xfrm flipH="1">
            <a:off x="-1176808" y="2540274"/>
            <a:ext cx="5003800" cy="5961063"/>
            <a:chOff x="8642197" y="598064"/>
            <a:chExt cx="4708938" cy="5608782"/>
          </a:xfrm>
        </p:grpSpPr>
        <p:sp>
          <p:nvSpPr>
            <p:cNvPr id="5" name="Łuk blokowy 4">
              <a:extLst>
                <a:ext uri="{FF2B5EF4-FFF2-40B4-BE49-F238E27FC236}">
                  <a16:creationId xmlns:a16="http://schemas.microsoft.com/office/drawing/2014/main" id="{CBF98609-8498-0A88-DDA6-3338458D3A54}"/>
                </a:ext>
              </a:extLst>
            </p:cNvPr>
            <p:cNvSpPr/>
            <p:nvPr/>
          </p:nvSpPr>
          <p:spPr>
            <a:xfrm rot="5400000">
              <a:off x="9692774" y="2548485"/>
              <a:ext cx="3658031" cy="3658690"/>
            </a:xfrm>
            <a:prstGeom prst="blockArc">
              <a:avLst>
                <a:gd name="adj1" fmla="val 5422417"/>
                <a:gd name="adj2" fmla="val 10800959"/>
                <a:gd name="adj3" fmla="val 19412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6" name="Owal 5">
              <a:extLst>
                <a:ext uri="{FF2B5EF4-FFF2-40B4-BE49-F238E27FC236}">
                  <a16:creationId xmlns:a16="http://schemas.microsoft.com/office/drawing/2014/main" id="{7D5220F2-5CD4-D5A9-1692-5D8B5ED3627D}"/>
                </a:ext>
              </a:extLst>
            </p:cNvPr>
            <p:cNvSpPr/>
            <p:nvPr/>
          </p:nvSpPr>
          <p:spPr>
            <a:xfrm>
              <a:off x="10723272" y="2214230"/>
              <a:ext cx="206165" cy="206128"/>
            </a:xfrm>
            <a:prstGeom prst="ellipse">
              <a:avLst/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7" name="Owal 6">
              <a:extLst>
                <a:ext uri="{FF2B5EF4-FFF2-40B4-BE49-F238E27FC236}">
                  <a16:creationId xmlns:a16="http://schemas.microsoft.com/office/drawing/2014/main" id="{9E5FDAB7-7342-549F-ACA5-DC06CF4C1EEA}"/>
                </a:ext>
              </a:extLst>
            </p:cNvPr>
            <p:cNvSpPr/>
            <p:nvPr/>
          </p:nvSpPr>
          <p:spPr>
            <a:xfrm>
              <a:off x="11748124" y="3495810"/>
              <a:ext cx="204672" cy="204635"/>
            </a:xfrm>
            <a:prstGeom prst="ellipse">
              <a:avLst/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8" name="Owal 7">
              <a:extLst>
                <a:ext uri="{FF2B5EF4-FFF2-40B4-BE49-F238E27FC236}">
                  <a16:creationId xmlns:a16="http://schemas.microsoft.com/office/drawing/2014/main" id="{8CE59439-9E7A-5DF2-852A-A5B41260EBBE}"/>
                </a:ext>
              </a:extLst>
            </p:cNvPr>
            <p:cNvSpPr/>
            <p:nvPr/>
          </p:nvSpPr>
          <p:spPr>
            <a:xfrm>
              <a:off x="11274541" y="3920016"/>
              <a:ext cx="126985" cy="126964"/>
            </a:xfrm>
            <a:prstGeom prst="ellipse">
              <a:avLst/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pl-PL" dirty="0">
                <a:latin typeface="Roboto" panose="02000000000000000000" pitchFamily="2" charset="0"/>
              </a:endParaRPr>
            </a:p>
          </p:txBody>
        </p:sp>
        <p:grpSp>
          <p:nvGrpSpPr>
            <p:cNvPr id="9" name="Grupa 15">
              <a:extLst>
                <a:ext uri="{FF2B5EF4-FFF2-40B4-BE49-F238E27FC236}">
                  <a16:creationId xmlns:a16="http://schemas.microsoft.com/office/drawing/2014/main" id="{56B2F16E-3CFF-DDD2-1777-CD6090725E4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642197" y="598064"/>
              <a:ext cx="2081726" cy="2081726"/>
              <a:chOff x="-1041430" y="3091018"/>
              <a:chExt cx="2081726" cy="2081726"/>
            </a:xfrm>
          </p:grpSpPr>
          <p:sp>
            <p:nvSpPr>
              <p:cNvPr id="10" name="Łuk blokowy 9">
                <a:extLst>
                  <a:ext uri="{FF2B5EF4-FFF2-40B4-BE49-F238E27FC236}">
                    <a16:creationId xmlns:a16="http://schemas.microsoft.com/office/drawing/2014/main" id="{FFE08561-7492-C882-E88E-D41CF8E1C68E}"/>
                  </a:ext>
                </a:extLst>
              </p:cNvPr>
              <p:cNvSpPr/>
              <p:nvPr/>
            </p:nvSpPr>
            <p:spPr>
              <a:xfrm rot="5400000">
                <a:off x="-1041990" y="3091578"/>
                <a:ext cx="2082195" cy="2081075"/>
              </a:xfrm>
              <a:prstGeom prst="blockArc">
                <a:avLst>
                  <a:gd name="adj1" fmla="val 16183789"/>
                  <a:gd name="adj2" fmla="val 15973"/>
                  <a:gd name="adj3" fmla="val 24515"/>
                </a:avLst>
              </a:prstGeom>
              <a:noFill/>
              <a:ln w="158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l-PL" dirty="0">
                  <a:solidFill>
                    <a:schemeClr val="tx1"/>
                  </a:solidFill>
                  <a:latin typeface="Roboto" panose="02000000000000000000" pitchFamily="2" charset="0"/>
                </a:endParaRPr>
              </a:p>
            </p:txBody>
          </p:sp>
          <p:sp>
            <p:nvSpPr>
              <p:cNvPr id="11" name="Wycinek okręgu 16">
                <a:extLst>
                  <a:ext uri="{FF2B5EF4-FFF2-40B4-BE49-F238E27FC236}">
                    <a16:creationId xmlns:a16="http://schemas.microsoft.com/office/drawing/2014/main" id="{24B36723-8CE9-418B-51BF-2CDA0A57D449}"/>
                  </a:ext>
                </a:extLst>
              </p:cNvPr>
              <p:cNvSpPr/>
              <p:nvPr/>
            </p:nvSpPr>
            <p:spPr>
              <a:xfrm>
                <a:off x="-523029" y="3609327"/>
                <a:ext cx="1044273" cy="1045578"/>
              </a:xfrm>
              <a:prstGeom prst="pie">
                <a:avLst>
                  <a:gd name="adj1" fmla="val 16210634"/>
                  <a:gd name="adj2" fmla="val 11496"/>
                </a:avLst>
              </a:prstGeom>
              <a:noFill/>
              <a:ln w="158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l-PL" dirty="0">
                  <a:solidFill>
                    <a:schemeClr val="tx1"/>
                  </a:solidFill>
                  <a:latin typeface="Roboto" panose="02000000000000000000" pitchFamily="2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7310592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[6]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ytuł 1">
            <a:extLst>
              <a:ext uri="{FF2B5EF4-FFF2-40B4-BE49-F238E27FC236}">
                <a16:creationId xmlns:a16="http://schemas.microsoft.com/office/drawing/2014/main" id="{688A10F6-FAA9-3E46-9873-24A069E6FA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2019" y="1"/>
            <a:ext cx="6450806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1" name="Symbol zastępczy tekstu 27">
            <a:extLst>
              <a:ext uri="{FF2B5EF4-FFF2-40B4-BE49-F238E27FC236}">
                <a16:creationId xmlns:a16="http://schemas.microsoft.com/office/drawing/2014/main" id="{253D2FB9-A6E9-2046-AB1A-545CBBC92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627837" y="2204865"/>
            <a:ext cx="5734988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2" name="Symbol zastępczy tekstu 27">
            <a:extLst>
              <a:ext uri="{FF2B5EF4-FFF2-40B4-BE49-F238E27FC236}">
                <a16:creationId xmlns:a16="http://schemas.microsoft.com/office/drawing/2014/main" id="{FE356A52-6621-7C40-9559-3C6504A5339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627837" y="1357140"/>
            <a:ext cx="5734988" cy="687678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3" name="Symbol zastępczy tekstu 27">
            <a:extLst>
              <a:ext uri="{FF2B5EF4-FFF2-40B4-BE49-F238E27FC236}">
                <a16:creationId xmlns:a16="http://schemas.microsoft.com/office/drawing/2014/main" id="{0F598DA3-0FAB-144E-A5FA-BFF60AF0471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627837" y="3068961"/>
            <a:ext cx="5734988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4" name="Symbol zastępczy tekstu 27">
            <a:extLst>
              <a:ext uri="{FF2B5EF4-FFF2-40B4-BE49-F238E27FC236}">
                <a16:creationId xmlns:a16="http://schemas.microsoft.com/office/drawing/2014/main" id="{96AA4560-E3E5-954B-9F04-2CF6CF381D2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627837" y="3933056"/>
            <a:ext cx="5734988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5" name="Symbol zastępczy tekstu 24">
            <a:extLst>
              <a:ext uri="{FF2B5EF4-FFF2-40B4-BE49-F238E27FC236}">
                <a16:creationId xmlns:a16="http://schemas.microsoft.com/office/drawing/2014/main" id="{3005D470-E84C-8F4D-BA65-B91CB68E8D5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12019" y="2204864"/>
            <a:ext cx="461961" cy="67082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3DE77377-B70B-6A40-A800-81D5E83CBAD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12019" y="1357140"/>
            <a:ext cx="461961" cy="68767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7" name="Symbol zastępczy tekstu 24">
            <a:extLst>
              <a:ext uri="{FF2B5EF4-FFF2-40B4-BE49-F238E27FC236}">
                <a16:creationId xmlns:a16="http://schemas.microsoft.com/office/drawing/2014/main" id="{3CC6D783-01B9-FB49-914F-F5464C06402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2019" y="3068960"/>
            <a:ext cx="461961" cy="691205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8" name="Symbol zastępczy tekstu 24">
            <a:extLst>
              <a:ext uri="{FF2B5EF4-FFF2-40B4-BE49-F238E27FC236}">
                <a16:creationId xmlns:a16="http://schemas.microsoft.com/office/drawing/2014/main" id="{2387876F-05A0-5A46-AFC9-887778A4478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12019" y="3953426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9" name="Symbol zastępczy tekstu 27">
            <a:extLst>
              <a:ext uri="{FF2B5EF4-FFF2-40B4-BE49-F238E27FC236}">
                <a16:creationId xmlns:a16="http://schemas.microsoft.com/office/drawing/2014/main" id="{04B3D1AE-9FA2-8D49-A9B4-7C083DDD990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631504" y="4807424"/>
            <a:ext cx="5734988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0" name="Symbol zastępczy tekstu 24">
            <a:extLst>
              <a:ext uri="{FF2B5EF4-FFF2-40B4-BE49-F238E27FC236}">
                <a16:creationId xmlns:a16="http://schemas.microsoft.com/office/drawing/2014/main" id="{A9CBF8C3-B259-EF47-BBC1-70BA7DAAB82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15686" y="4827794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1" name="Symbol zastępczy tekstu 27">
            <a:extLst>
              <a:ext uri="{FF2B5EF4-FFF2-40B4-BE49-F238E27FC236}">
                <a16:creationId xmlns:a16="http://schemas.microsoft.com/office/drawing/2014/main" id="{37A0D881-95AC-4B4E-982A-A027EF2EE98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27837" y="5671520"/>
            <a:ext cx="5734988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2" name="Symbol zastępczy tekstu 24">
            <a:extLst>
              <a:ext uri="{FF2B5EF4-FFF2-40B4-BE49-F238E27FC236}">
                <a16:creationId xmlns:a16="http://schemas.microsoft.com/office/drawing/2014/main" id="{B156C6C0-96F8-C040-98B5-86B2AE3284B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12019" y="5691890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16" name="Symbol zastępczy obrazu 13">
            <a:extLst>
              <a:ext uri="{FF2B5EF4-FFF2-40B4-BE49-F238E27FC236}">
                <a16:creationId xmlns:a16="http://schemas.microsoft.com/office/drawing/2014/main" id="{4B5D3ED9-A5D1-EC4C-888C-AE5940B2DBB1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7593013" y="0"/>
            <a:ext cx="4598988" cy="6858000"/>
          </a:xfrm>
          <a:custGeom>
            <a:avLst/>
            <a:gdLst>
              <a:gd name="connsiteX0" fmla="*/ 902623 w 4598988"/>
              <a:gd name="connsiteY0" fmla="*/ 0 h 6858000"/>
              <a:gd name="connsiteX1" fmla="*/ 4598988 w 4598988"/>
              <a:gd name="connsiteY1" fmla="*/ 0 h 6858000"/>
              <a:gd name="connsiteX2" fmla="*/ 4598988 w 4598988"/>
              <a:gd name="connsiteY2" fmla="*/ 6858000 h 6858000"/>
              <a:gd name="connsiteX3" fmla="*/ 0 w 4598988"/>
              <a:gd name="connsiteY3" fmla="*/ 6858000 h 6858000"/>
              <a:gd name="connsiteX4" fmla="*/ 0 w 4598988"/>
              <a:gd name="connsiteY4" fmla="*/ 902623 h 6858000"/>
              <a:gd name="connsiteX5" fmla="*/ 4659 w 4598988"/>
              <a:gd name="connsiteY5" fmla="*/ 810353 h 6858000"/>
              <a:gd name="connsiteX6" fmla="*/ 810353 w 45989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98988" h="6858000">
                <a:moveTo>
                  <a:pt x="902623" y="0"/>
                </a:moveTo>
                <a:lnTo>
                  <a:pt x="4598988" y="0"/>
                </a:lnTo>
                <a:lnTo>
                  <a:pt x="4598988" y="6858000"/>
                </a:lnTo>
                <a:lnTo>
                  <a:pt x="0" y="6858000"/>
                </a:lnTo>
                <a:lnTo>
                  <a:pt x="0" y="902623"/>
                </a:lnTo>
                <a:lnTo>
                  <a:pt x="4659" y="810353"/>
                </a:lnTo>
                <a:cubicBezTo>
                  <a:pt x="47802" y="385533"/>
                  <a:pt x="385533" y="47802"/>
                  <a:pt x="810353" y="4659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5869906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ver Photo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1038" y="1355735"/>
            <a:ext cx="5991225" cy="2129907"/>
          </a:xfrm>
        </p:spPr>
        <p:txBody>
          <a:bodyPr lIns="0" anchor="b">
            <a:normAutofit/>
          </a:bodyPr>
          <a:lstStyle>
            <a:lvl1pPr algn="l">
              <a:defRPr sz="3600" spc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the </a:t>
            </a:r>
            <a:r>
              <a:rPr lang="pl-PL" dirty="0" err="1"/>
              <a:t>title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of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1037" y="3641896"/>
            <a:ext cx="5991226" cy="1578262"/>
          </a:xfrm>
        </p:spPr>
        <p:txBody>
          <a:bodyPr lIns="0"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 dirty="0"/>
              <a:t>Insert a </a:t>
            </a:r>
            <a:r>
              <a:rPr lang="pl-PL" dirty="0" err="1"/>
              <a:t>subtitle</a:t>
            </a:r>
            <a:r>
              <a:rPr lang="pl-PL" dirty="0"/>
              <a:t> of the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138611" y="6353633"/>
            <a:ext cx="2533651" cy="365125"/>
          </a:xfrm>
        </p:spPr>
        <p:txBody>
          <a:bodyPr lIns="0"/>
          <a:lstStyle>
            <a:lvl1pPr algn="just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25.09.2024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57300" y="6356350"/>
            <a:ext cx="2649538" cy="365125"/>
          </a:xfrm>
        </p:spPr>
        <p:txBody>
          <a:bodyPr lIns="0"/>
          <a:lstStyle>
            <a:lvl1pPr algn="l">
              <a:defRPr>
                <a:solidFill>
                  <a:schemeClr val="bg2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1038" y="6353634"/>
            <a:ext cx="460376" cy="365125"/>
          </a:xfrm>
        </p:spPr>
        <p:txBody>
          <a:bodyPr lIns="0" rIns="90000"/>
          <a:lstStyle>
            <a:lvl1pPr algn="l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14" name="Symbol zastępczy tekstu 18">
            <a:extLst>
              <a:ext uri="{FF2B5EF4-FFF2-40B4-BE49-F238E27FC236}">
                <a16:creationId xmlns:a16="http://schemas.microsoft.com/office/drawing/2014/main" id="{2E7D5895-CD27-4A5D-B849-AC0FCE63458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1037" y="5733020"/>
            <a:ext cx="5991226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None/>
              <a:defRPr lang="pl-PL" sz="18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5" name="Symbol zastępczy tekstu 18">
            <a:extLst>
              <a:ext uri="{FF2B5EF4-FFF2-40B4-BE49-F238E27FC236}">
                <a16:creationId xmlns:a16="http://schemas.microsoft.com/office/drawing/2014/main" id="{9479F2F5-C3D7-448F-8114-CF34A101B31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8213" y="5271355"/>
            <a:ext cx="5994049" cy="461665"/>
          </a:xfrm>
        </p:spPr>
        <p:txBody>
          <a:bodyPr lIns="0">
            <a:normAutofit/>
          </a:bodyPr>
          <a:lstStyle>
            <a:lvl1pPr marL="0" indent="0">
              <a:buNone/>
              <a:defRPr lang="pl-PL" sz="1800" b="1" kern="1200" dirty="0" smtClean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pic>
        <p:nvPicPr>
          <p:cNvPr id="7" name="Obraz 8">
            <a:extLst>
              <a:ext uri="{FF2B5EF4-FFF2-40B4-BE49-F238E27FC236}">
                <a16:creationId xmlns:a16="http://schemas.microsoft.com/office/drawing/2014/main" id="{0BCCD927-297A-BF14-19BB-A520AC78958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63" y="765175"/>
            <a:ext cx="15240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Owal 7">
            <a:extLst>
              <a:ext uri="{FF2B5EF4-FFF2-40B4-BE49-F238E27FC236}">
                <a16:creationId xmlns:a16="http://schemas.microsoft.com/office/drawing/2014/main" id="{35EBFB77-2BDD-7A6C-C48B-56B6D83BF890}"/>
              </a:ext>
            </a:extLst>
          </p:cNvPr>
          <p:cNvSpPr/>
          <p:nvPr userDrawn="1"/>
        </p:nvSpPr>
        <p:spPr>
          <a:xfrm>
            <a:off x="11422977" y="3145661"/>
            <a:ext cx="144016" cy="14088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pl-PL" dirty="0"/>
              <a:t> </a:t>
            </a:r>
          </a:p>
        </p:txBody>
      </p:sp>
      <p:sp>
        <p:nvSpPr>
          <p:cNvPr id="9" name="Łuk blokowy 8">
            <a:extLst>
              <a:ext uri="{FF2B5EF4-FFF2-40B4-BE49-F238E27FC236}">
                <a16:creationId xmlns:a16="http://schemas.microsoft.com/office/drawing/2014/main" id="{C5DAEC5D-6C6F-0648-CC50-BC6211AEB6B3}"/>
              </a:ext>
            </a:extLst>
          </p:cNvPr>
          <p:cNvSpPr/>
          <p:nvPr userDrawn="1"/>
        </p:nvSpPr>
        <p:spPr>
          <a:xfrm>
            <a:off x="7008813" y="838200"/>
            <a:ext cx="5065712" cy="5065713"/>
          </a:xfrm>
          <a:prstGeom prst="blockArc">
            <a:avLst>
              <a:gd name="adj1" fmla="val 10790409"/>
              <a:gd name="adj2" fmla="val 16201009"/>
              <a:gd name="adj3" fmla="val 21612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sp>
        <p:nvSpPr>
          <p:cNvPr id="10" name="Owal 9">
            <a:extLst>
              <a:ext uri="{FF2B5EF4-FFF2-40B4-BE49-F238E27FC236}">
                <a16:creationId xmlns:a16="http://schemas.microsoft.com/office/drawing/2014/main" id="{63F00A43-63A5-F8C3-A5B2-CF4F22EE06AC}"/>
              </a:ext>
            </a:extLst>
          </p:cNvPr>
          <p:cNvSpPr/>
          <p:nvPr userDrawn="1"/>
        </p:nvSpPr>
        <p:spPr>
          <a:xfrm>
            <a:off x="10223946" y="1355735"/>
            <a:ext cx="236089" cy="236089"/>
          </a:xfrm>
          <a:prstGeom prst="ellipse">
            <a:avLst/>
          </a:prstGeom>
          <a:solidFill>
            <a:schemeClr val="bg1">
              <a:alpha val="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/>
          </a:p>
        </p:txBody>
      </p:sp>
      <p:sp>
        <p:nvSpPr>
          <p:cNvPr id="11" name="Symbol zastępczy obrazu 7">
            <a:extLst>
              <a:ext uri="{FF2B5EF4-FFF2-40B4-BE49-F238E27FC236}">
                <a16:creationId xmlns:a16="http://schemas.microsoft.com/office/drawing/2014/main" id="{1CE9A6E6-140D-F901-F0FA-2C0C75205FF6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382574" y="2174951"/>
            <a:ext cx="2534238" cy="2534238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15875">
            <a:solidFill>
              <a:schemeClr val="bg1"/>
            </a:solidFill>
          </a:ln>
        </p:spPr>
        <p:txBody>
          <a:bodyPr rtlCol="0" anchor="ctr">
            <a:normAutofit/>
          </a:bodyPr>
          <a:lstStyle>
            <a:lvl1pPr marL="0" marR="0" indent="0" algn="ctr" fontAlgn="auto">
              <a:buClrTx/>
              <a:buNone/>
              <a:tabLst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22" name="Owal 21">
            <a:extLst>
              <a:ext uri="{FF2B5EF4-FFF2-40B4-BE49-F238E27FC236}">
                <a16:creationId xmlns:a16="http://schemas.microsoft.com/office/drawing/2014/main" id="{52419806-E9B5-ABCA-ADB4-F79F0F1E4CE8}"/>
              </a:ext>
            </a:extLst>
          </p:cNvPr>
          <p:cNvSpPr/>
          <p:nvPr userDrawn="1"/>
        </p:nvSpPr>
        <p:spPr>
          <a:xfrm>
            <a:off x="11388305" y="3749049"/>
            <a:ext cx="69344" cy="6783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/>
          </a:p>
        </p:txBody>
      </p:sp>
      <p:sp>
        <p:nvSpPr>
          <p:cNvPr id="13" name="Łuk blokowy 12">
            <a:extLst>
              <a:ext uri="{FF2B5EF4-FFF2-40B4-BE49-F238E27FC236}">
                <a16:creationId xmlns:a16="http://schemas.microsoft.com/office/drawing/2014/main" id="{D837DFA6-4ABC-A815-8A5E-310616A33A3E}"/>
              </a:ext>
            </a:extLst>
          </p:cNvPr>
          <p:cNvSpPr/>
          <p:nvPr userDrawn="1"/>
        </p:nvSpPr>
        <p:spPr>
          <a:xfrm rot="12264887">
            <a:off x="7351138" y="1122300"/>
            <a:ext cx="4578973" cy="4578974"/>
          </a:xfrm>
          <a:prstGeom prst="blockArc">
            <a:avLst>
              <a:gd name="adj1" fmla="val 10790409"/>
              <a:gd name="adj2" fmla="val 16201009"/>
              <a:gd name="adj3" fmla="val 21612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171779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[6] Light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ymbol zastępczy tekstu 27">
            <a:extLst>
              <a:ext uri="{FF2B5EF4-FFF2-40B4-BE49-F238E27FC236}">
                <a16:creationId xmlns:a16="http://schemas.microsoft.com/office/drawing/2014/main" id="{269E0D38-67DF-0444-8122-C7E969C56F2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063750" y="2204865"/>
            <a:ext cx="9447213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5" name="Symbol zastępczy tekstu 27">
            <a:extLst>
              <a:ext uri="{FF2B5EF4-FFF2-40B4-BE49-F238E27FC236}">
                <a16:creationId xmlns:a16="http://schemas.microsoft.com/office/drawing/2014/main" id="{23C8CCE7-0DFD-4A4B-8FF2-EFEA2065EBA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63750" y="1357140"/>
            <a:ext cx="9447213" cy="687678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6" name="Symbol zastępczy tekstu 27">
            <a:extLst>
              <a:ext uri="{FF2B5EF4-FFF2-40B4-BE49-F238E27FC236}">
                <a16:creationId xmlns:a16="http://schemas.microsoft.com/office/drawing/2014/main" id="{3EDBAD8F-5DDF-974E-9F2B-B7AD1EACF6A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63750" y="3068961"/>
            <a:ext cx="9447213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7" name="Symbol zastępczy tekstu 27">
            <a:extLst>
              <a:ext uri="{FF2B5EF4-FFF2-40B4-BE49-F238E27FC236}">
                <a16:creationId xmlns:a16="http://schemas.microsoft.com/office/drawing/2014/main" id="{7D43F8F6-8027-FC49-946C-132F6CA6A64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63750" y="3933056"/>
            <a:ext cx="9447213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88B736C7-B5A7-0248-A01B-3EEB5E56A1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067417" y="4807424"/>
            <a:ext cx="9447213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B7CC600B-9CBB-8F47-B05E-B8F4D22E5C7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063750" y="5671520"/>
            <a:ext cx="9447213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3" name="Tytuł 1">
            <a:extLst>
              <a:ext uri="{FF2B5EF4-FFF2-40B4-BE49-F238E27FC236}">
                <a16:creationId xmlns:a16="http://schemas.microsoft.com/office/drawing/2014/main" id="{58190A4B-48F4-C14A-BA8C-55CC7BD057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1"/>
            <a:ext cx="8064500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53" name="Symbol zastępczy tekstu 24">
            <a:extLst>
              <a:ext uri="{FF2B5EF4-FFF2-40B4-BE49-F238E27FC236}">
                <a16:creationId xmlns:a16="http://schemas.microsoft.com/office/drawing/2014/main" id="{05C30798-3EBE-C643-A9B2-BCF7364514D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90044" y="2204864"/>
            <a:ext cx="443519" cy="670821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4" name="Symbol zastępczy tekstu 24">
            <a:extLst>
              <a:ext uri="{FF2B5EF4-FFF2-40B4-BE49-F238E27FC236}">
                <a16:creationId xmlns:a16="http://schemas.microsoft.com/office/drawing/2014/main" id="{6DC50C50-D544-524B-A825-7EB590F8346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90044" y="1357140"/>
            <a:ext cx="443519" cy="687678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5" name="Symbol zastępczy tekstu 24">
            <a:extLst>
              <a:ext uri="{FF2B5EF4-FFF2-40B4-BE49-F238E27FC236}">
                <a16:creationId xmlns:a16="http://schemas.microsoft.com/office/drawing/2014/main" id="{9B7A4479-613A-6040-A209-0516B7B8419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90044" y="3068960"/>
            <a:ext cx="443519" cy="691205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6" name="Symbol zastępczy tekstu 24">
            <a:extLst>
              <a:ext uri="{FF2B5EF4-FFF2-40B4-BE49-F238E27FC236}">
                <a16:creationId xmlns:a16="http://schemas.microsoft.com/office/drawing/2014/main" id="{DA1093FB-5378-D142-B55D-EEDE3A23D4B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390044" y="3953426"/>
            <a:ext cx="443519" cy="689438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7" name="Symbol zastępczy tekstu 24">
            <a:extLst>
              <a:ext uri="{FF2B5EF4-FFF2-40B4-BE49-F238E27FC236}">
                <a16:creationId xmlns:a16="http://schemas.microsoft.com/office/drawing/2014/main" id="{9ACEC718-CC5D-AA45-8437-2A0DEDA0687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393711" y="4827794"/>
            <a:ext cx="443519" cy="689438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8" name="Symbol zastępczy tekstu 24">
            <a:extLst>
              <a:ext uri="{FF2B5EF4-FFF2-40B4-BE49-F238E27FC236}">
                <a16:creationId xmlns:a16="http://schemas.microsoft.com/office/drawing/2014/main" id="{FCA8ECAF-19F5-C040-9CCA-2AF91F1E65D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390044" y="5691890"/>
            <a:ext cx="443519" cy="689438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22" name="Prostokąt 21">
            <a:extLst>
              <a:ext uri="{FF2B5EF4-FFF2-40B4-BE49-F238E27FC236}">
                <a16:creationId xmlns:a16="http://schemas.microsoft.com/office/drawing/2014/main" id="{A170909E-6DFB-CF4F-806F-ECEA2171A294}"/>
              </a:ext>
            </a:extLst>
          </p:cNvPr>
          <p:cNvSpPr/>
          <p:nvPr userDrawn="1"/>
        </p:nvSpPr>
        <p:spPr>
          <a:xfrm>
            <a:off x="1" y="1"/>
            <a:ext cx="681038" cy="6857999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2"/>
              </a:gs>
              <a:gs pos="60000">
                <a:schemeClr val="accent1"/>
              </a:gs>
              <a:gs pos="40000">
                <a:schemeClr val="accent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/>
          </a:p>
        </p:txBody>
      </p:sp>
      <p:sp>
        <p:nvSpPr>
          <p:cNvPr id="30" name="Symbol zastępczy tekstu 10">
            <a:extLst>
              <a:ext uri="{FF2B5EF4-FFF2-40B4-BE49-F238E27FC236}">
                <a16:creationId xmlns:a16="http://schemas.microsoft.com/office/drawing/2014/main" id="{AFD26619-93E8-AC49-8792-7357DFFCFA4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 rot="16200000">
            <a:off x="-2214101" y="3698886"/>
            <a:ext cx="5112571" cy="684364"/>
          </a:xfrm>
        </p:spPr>
        <p:txBody>
          <a:bodyPr anchor="ctr" anchorCtr="0"/>
          <a:lstStyle>
            <a:lvl1pPr marL="0" indent="0">
              <a:buNone/>
              <a:defRPr lang="pl-PL" sz="4000" b="1" kern="1200" dirty="0" err="1" smtClean="0">
                <a:solidFill>
                  <a:schemeClr val="bg1">
                    <a:alpha val="28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61604479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Gradient and Outlin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ytuł 1">
            <a:extLst>
              <a:ext uri="{FF2B5EF4-FFF2-40B4-BE49-F238E27FC236}">
                <a16:creationId xmlns:a16="http://schemas.microsoft.com/office/drawing/2014/main" id="{0E609735-3139-2044-ADCB-D3AC4B5EA7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8064499" cy="1124980"/>
          </a:xfrm>
        </p:spPr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8" name="Łącznik prosty 17">
            <a:extLst>
              <a:ext uri="{FF2B5EF4-FFF2-40B4-BE49-F238E27FC236}">
                <a16:creationId xmlns:a16="http://schemas.microsoft.com/office/drawing/2014/main" id="{6B26019A-5626-194F-B9B0-8391DD5CBD7D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" name="Grafika 19">
            <a:extLst>
              <a:ext uri="{FF2B5EF4-FFF2-40B4-BE49-F238E27FC236}">
                <a16:creationId xmlns:a16="http://schemas.microsoft.com/office/drawing/2014/main" id="{53EBDB73-D31D-E848-8A73-3D78C73093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75857" y="6464765"/>
            <a:ext cx="946285" cy="144000"/>
          </a:xfrm>
          <a:prstGeom prst="rect">
            <a:avLst/>
          </a:prstGeom>
        </p:spPr>
      </p:pic>
      <p:sp>
        <p:nvSpPr>
          <p:cNvPr id="42" name="Content Placeholder 2">
            <a:extLst>
              <a:ext uri="{FF2B5EF4-FFF2-40B4-BE49-F238E27FC236}">
                <a16:creationId xmlns:a16="http://schemas.microsoft.com/office/drawing/2014/main" id="{71515B6A-A5FD-664C-9F55-FF3E147BB70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1039" y="1484784"/>
            <a:ext cx="8064499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>
                <a:solidFill>
                  <a:schemeClr val="bg2"/>
                </a:solidFill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grpSp>
        <p:nvGrpSpPr>
          <p:cNvPr id="2" name="Grupa 1">
            <a:extLst>
              <a:ext uri="{FF2B5EF4-FFF2-40B4-BE49-F238E27FC236}">
                <a16:creationId xmlns:a16="http://schemas.microsoft.com/office/drawing/2014/main" id="{47636F05-883D-AA4D-97B2-236AC149F6EC}"/>
              </a:ext>
            </a:extLst>
          </p:cNvPr>
          <p:cNvGrpSpPr/>
          <p:nvPr userDrawn="1"/>
        </p:nvGrpSpPr>
        <p:grpSpPr>
          <a:xfrm flipH="1">
            <a:off x="7593013" y="-1"/>
            <a:ext cx="5004006" cy="5960235"/>
            <a:chOff x="8642197" y="598064"/>
            <a:chExt cx="4708938" cy="5608782"/>
          </a:xfrm>
        </p:grpSpPr>
        <p:sp>
          <p:nvSpPr>
            <p:cNvPr id="49" name="Łuk blokowy 48">
              <a:extLst>
                <a:ext uri="{FF2B5EF4-FFF2-40B4-BE49-F238E27FC236}">
                  <a16:creationId xmlns:a16="http://schemas.microsoft.com/office/drawing/2014/main" id="{D3852846-B9F1-8D43-BE6F-60978C5737F5}"/>
                </a:ext>
              </a:extLst>
            </p:cNvPr>
            <p:cNvSpPr/>
            <p:nvPr userDrawn="1"/>
          </p:nvSpPr>
          <p:spPr>
            <a:xfrm rot="5400000">
              <a:off x="9693149" y="2548860"/>
              <a:ext cx="3657986" cy="3657986"/>
            </a:xfrm>
            <a:prstGeom prst="blockArc">
              <a:avLst>
                <a:gd name="adj1" fmla="val 5422417"/>
                <a:gd name="adj2" fmla="val 10800959"/>
                <a:gd name="adj3" fmla="val 19412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50" name="Owal 49">
              <a:extLst>
                <a:ext uri="{FF2B5EF4-FFF2-40B4-BE49-F238E27FC236}">
                  <a16:creationId xmlns:a16="http://schemas.microsoft.com/office/drawing/2014/main" id="{BF1ECFDE-8257-CB40-81F5-2A3C1601E1F0}"/>
                </a:ext>
              </a:extLst>
            </p:cNvPr>
            <p:cNvSpPr/>
            <p:nvPr userDrawn="1"/>
          </p:nvSpPr>
          <p:spPr>
            <a:xfrm>
              <a:off x="10723923" y="2214589"/>
              <a:ext cx="205407" cy="205407"/>
            </a:xfrm>
            <a:prstGeom prst="ellipse">
              <a:avLst/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51" name="Owal 50">
              <a:extLst>
                <a:ext uri="{FF2B5EF4-FFF2-40B4-BE49-F238E27FC236}">
                  <a16:creationId xmlns:a16="http://schemas.microsoft.com/office/drawing/2014/main" id="{55394110-050F-7B44-A4A1-7F9649B1B018}"/>
                </a:ext>
              </a:extLst>
            </p:cNvPr>
            <p:cNvSpPr/>
            <p:nvPr userDrawn="1"/>
          </p:nvSpPr>
          <p:spPr>
            <a:xfrm>
              <a:off x="11747592" y="3495246"/>
              <a:ext cx="205624" cy="205624"/>
            </a:xfrm>
            <a:prstGeom prst="ellipse">
              <a:avLst/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52" name="Owal 51">
              <a:extLst>
                <a:ext uri="{FF2B5EF4-FFF2-40B4-BE49-F238E27FC236}">
                  <a16:creationId xmlns:a16="http://schemas.microsoft.com/office/drawing/2014/main" id="{92F4D393-8259-E64D-9287-AC2CB215FC96}"/>
                </a:ext>
              </a:extLst>
            </p:cNvPr>
            <p:cNvSpPr/>
            <p:nvPr userDrawn="1"/>
          </p:nvSpPr>
          <p:spPr>
            <a:xfrm>
              <a:off x="11275113" y="3919597"/>
              <a:ext cx="126876" cy="126876"/>
            </a:xfrm>
            <a:prstGeom prst="ellipse">
              <a:avLst/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Roboto" panose="02000000000000000000" pitchFamily="2" charset="0"/>
              </a:endParaRPr>
            </a:p>
          </p:txBody>
        </p:sp>
        <p:grpSp>
          <p:nvGrpSpPr>
            <p:cNvPr id="59" name="Grupa 58">
              <a:extLst>
                <a:ext uri="{FF2B5EF4-FFF2-40B4-BE49-F238E27FC236}">
                  <a16:creationId xmlns:a16="http://schemas.microsoft.com/office/drawing/2014/main" id="{E238EEA9-AED9-AF4C-AC19-81427B89E83E}"/>
                </a:ext>
              </a:extLst>
            </p:cNvPr>
            <p:cNvGrpSpPr/>
            <p:nvPr userDrawn="1"/>
          </p:nvGrpSpPr>
          <p:grpSpPr>
            <a:xfrm>
              <a:off x="8642197" y="598064"/>
              <a:ext cx="2081726" cy="2081726"/>
              <a:chOff x="-1041430" y="3091018"/>
              <a:chExt cx="2081726" cy="2081726"/>
            </a:xfrm>
          </p:grpSpPr>
          <p:sp>
            <p:nvSpPr>
              <p:cNvPr id="60" name="Łuk blokowy 59">
                <a:extLst>
                  <a:ext uri="{FF2B5EF4-FFF2-40B4-BE49-F238E27FC236}">
                    <a16:creationId xmlns:a16="http://schemas.microsoft.com/office/drawing/2014/main" id="{5CB41601-C0BB-9C4B-8278-1B8FB464FA15}"/>
                  </a:ext>
                </a:extLst>
              </p:cNvPr>
              <p:cNvSpPr/>
              <p:nvPr userDrawn="1"/>
            </p:nvSpPr>
            <p:spPr>
              <a:xfrm rot="5400000">
                <a:off x="-1041430" y="3091018"/>
                <a:ext cx="2081726" cy="2081726"/>
              </a:xfrm>
              <a:prstGeom prst="blockArc">
                <a:avLst>
                  <a:gd name="adj1" fmla="val 16183789"/>
                  <a:gd name="adj2" fmla="val 15973"/>
                  <a:gd name="adj3" fmla="val 24515"/>
                </a:avLst>
              </a:prstGeom>
              <a:noFill/>
              <a:ln w="158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l-PL" dirty="0">
                  <a:solidFill>
                    <a:schemeClr val="tx1"/>
                  </a:solidFill>
                  <a:latin typeface="Roboto" panose="02000000000000000000" pitchFamily="2" charset="0"/>
                </a:endParaRPr>
              </a:p>
            </p:txBody>
          </p:sp>
          <p:sp>
            <p:nvSpPr>
              <p:cNvPr id="61" name="Wycinek okręgu 16">
                <a:extLst>
                  <a:ext uri="{FF2B5EF4-FFF2-40B4-BE49-F238E27FC236}">
                    <a16:creationId xmlns:a16="http://schemas.microsoft.com/office/drawing/2014/main" id="{CB1B7614-DC6C-5440-A29E-1A14F10E1BFF}"/>
                  </a:ext>
                </a:extLst>
              </p:cNvPr>
              <p:cNvSpPr/>
              <p:nvPr userDrawn="1"/>
            </p:nvSpPr>
            <p:spPr>
              <a:xfrm>
                <a:off x="-522463" y="3609418"/>
                <a:ext cx="1044925" cy="1044925"/>
              </a:xfrm>
              <a:prstGeom prst="pie">
                <a:avLst>
                  <a:gd name="adj1" fmla="val 16210634"/>
                  <a:gd name="adj2" fmla="val 11496"/>
                </a:avLst>
              </a:prstGeom>
              <a:noFill/>
              <a:ln w="158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l-PL" dirty="0">
                  <a:solidFill>
                    <a:schemeClr val="tx1"/>
                  </a:solidFill>
                  <a:latin typeface="Roboto" panose="02000000000000000000" pitchFamily="2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8109378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Agenda Gradient and Outlines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ytuł 1">
            <a:extLst>
              <a:ext uri="{FF2B5EF4-FFF2-40B4-BE49-F238E27FC236}">
                <a16:creationId xmlns:a16="http://schemas.microsoft.com/office/drawing/2014/main" id="{0E609735-3139-2044-ADCB-D3AC4B5EA7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8064499" cy="1124980"/>
          </a:xfrm>
        </p:spPr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8" name="Łącznik prosty 17">
            <a:extLst>
              <a:ext uri="{FF2B5EF4-FFF2-40B4-BE49-F238E27FC236}">
                <a16:creationId xmlns:a16="http://schemas.microsoft.com/office/drawing/2014/main" id="{6B26019A-5626-194F-B9B0-8391DD5CBD7D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Content Placeholder 2">
            <a:extLst>
              <a:ext uri="{FF2B5EF4-FFF2-40B4-BE49-F238E27FC236}">
                <a16:creationId xmlns:a16="http://schemas.microsoft.com/office/drawing/2014/main" id="{71515B6A-A5FD-664C-9F55-FF3E147BB70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1039" y="1484784"/>
            <a:ext cx="8064499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>
                <a:solidFill>
                  <a:schemeClr val="bg2"/>
                </a:solidFill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3" name="Obraz 8">
            <a:extLst>
              <a:ext uri="{FF2B5EF4-FFF2-40B4-BE49-F238E27FC236}">
                <a16:creationId xmlns:a16="http://schemas.microsoft.com/office/drawing/2014/main" id="{5063505C-0532-7AC1-2B15-9CED3205776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Owal 3">
            <a:extLst>
              <a:ext uri="{FF2B5EF4-FFF2-40B4-BE49-F238E27FC236}">
                <a16:creationId xmlns:a16="http://schemas.microsoft.com/office/drawing/2014/main" id="{8D93EEB8-58C4-B048-CCC6-B322493531D2}"/>
              </a:ext>
            </a:extLst>
          </p:cNvPr>
          <p:cNvSpPr/>
          <p:nvPr userDrawn="1"/>
        </p:nvSpPr>
        <p:spPr>
          <a:xfrm>
            <a:off x="10371716" y="1754273"/>
            <a:ext cx="107950" cy="98425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/>
          </a:p>
        </p:txBody>
      </p:sp>
      <p:sp>
        <p:nvSpPr>
          <p:cNvPr id="5" name="Owal 4">
            <a:extLst>
              <a:ext uri="{FF2B5EF4-FFF2-40B4-BE49-F238E27FC236}">
                <a16:creationId xmlns:a16="http://schemas.microsoft.com/office/drawing/2014/main" id="{3DEEB049-0882-5D34-CE8B-D1C36B445470}"/>
              </a:ext>
            </a:extLst>
          </p:cNvPr>
          <p:cNvSpPr/>
          <p:nvPr userDrawn="1"/>
        </p:nvSpPr>
        <p:spPr>
          <a:xfrm>
            <a:off x="9980018" y="2086319"/>
            <a:ext cx="173038" cy="173038"/>
          </a:xfrm>
          <a:prstGeom prst="ellipse">
            <a:avLst/>
          </a:prstGeom>
          <a:noFill/>
          <a:ln w="158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6" name="Owal 5">
            <a:extLst>
              <a:ext uri="{FF2B5EF4-FFF2-40B4-BE49-F238E27FC236}">
                <a16:creationId xmlns:a16="http://schemas.microsoft.com/office/drawing/2014/main" id="{BEA62C09-D289-00C5-49BC-6C269DF447CD}"/>
              </a:ext>
            </a:extLst>
          </p:cNvPr>
          <p:cNvSpPr/>
          <p:nvPr userDrawn="1"/>
        </p:nvSpPr>
        <p:spPr>
          <a:xfrm flipH="1" flipV="1">
            <a:off x="10047866" y="4947964"/>
            <a:ext cx="377825" cy="377825"/>
          </a:xfrm>
          <a:prstGeom prst="ellipse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7" name="Wycinek okręgu 16">
            <a:extLst>
              <a:ext uri="{FF2B5EF4-FFF2-40B4-BE49-F238E27FC236}">
                <a16:creationId xmlns:a16="http://schemas.microsoft.com/office/drawing/2014/main" id="{F9F38664-B749-5A87-0F20-14254EDA6508}"/>
              </a:ext>
            </a:extLst>
          </p:cNvPr>
          <p:cNvSpPr/>
          <p:nvPr userDrawn="1"/>
        </p:nvSpPr>
        <p:spPr>
          <a:xfrm>
            <a:off x="9445825" y="4797152"/>
            <a:ext cx="620712" cy="620712"/>
          </a:xfrm>
          <a:prstGeom prst="pie">
            <a:avLst>
              <a:gd name="adj1" fmla="val 5392385"/>
              <a:gd name="adj2" fmla="val 16200000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sp>
        <p:nvSpPr>
          <p:cNvPr id="8" name="Owal 7">
            <a:extLst>
              <a:ext uri="{FF2B5EF4-FFF2-40B4-BE49-F238E27FC236}">
                <a16:creationId xmlns:a16="http://schemas.microsoft.com/office/drawing/2014/main" id="{69E3E90B-62A6-9408-71FD-4995E98DE1A8}"/>
              </a:ext>
            </a:extLst>
          </p:cNvPr>
          <p:cNvSpPr/>
          <p:nvPr userDrawn="1"/>
        </p:nvSpPr>
        <p:spPr>
          <a:xfrm>
            <a:off x="10655878" y="5087663"/>
            <a:ext cx="98425" cy="98425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/>
          </a:p>
        </p:txBody>
      </p:sp>
      <p:sp>
        <p:nvSpPr>
          <p:cNvPr id="9" name="Łuk blokowy 8">
            <a:extLst>
              <a:ext uri="{FF2B5EF4-FFF2-40B4-BE49-F238E27FC236}">
                <a16:creationId xmlns:a16="http://schemas.microsoft.com/office/drawing/2014/main" id="{34A37E90-AF66-E2CC-BBB3-C5D5BE5E118C}"/>
              </a:ext>
            </a:extLst>
          </p:cNvPr>
          <p:cNvSpPr/>
          <p:nvPr userDrawn="1"/>
        </p:nvSpPr>
        <p:spPr>
          <a:xfrm rot="5400000">
            <a:off x="10047072" y="1402900"/>
            <a:ext cx="2747963" cy="2746375"/>
          </a:xfrm>
          <a:prstGeom prst="blockArc">
            <a:avLst>
              <a:gd name="adj1" fmla="val 1307"/>
              <a:gd name="adj2" fmla="val 5414643"/>
              <a:gd name="adj3" fmla="val 24113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sp>
        <p:nvSpPr>
          <p:cNvPr id="10" name="Wycinek okręgu 13">
            <a:extLst>
              <a:ext uri="{FF2B5EF4-FFF2-40B4-BE49-F238E27FC236}">
                <a16:creationId xmlns:a16="http://schemas.microsoft.com/office/drawing/2014/main" id="{8BB4624D-F1B8-0C5F-D6F0-0039C621428F}"/>
              </a:ext>
            </a:extLst>
          </p:cNvPr>
          <p:cNvSpPr/>
          <p:nvPr userDrawn="1"/>
        </p:nvSpPr>
        <p:spPr>
          <a:xfrm rot="16200000">
            <a:off x="10680485" y="2110925"/>
            <a:ext cx="1379537" cy="1330325"/>
          </a:xfrm>
          <a:prstGeom prst="pie">
            <a:avLst>
              <a:gd name="adj1" fmla="val 16210634"/>
              <a:gd name="adj2" fmla="val 11496"/>
            </a:avLst>
          </a:prstGeom>
          <a:noFill/>
          <a:ln w="158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pl-PL" dirty="0">
                <a:solidFill>
                  <a:schemeClr val="tx1"/>
                </a:solidFill>
                <a:latin typeface="Roboto" panose="02000000000000000000" pitchFamily="2" charset="0"/>
              </a:rPr>
              <a:t>      </a:t>
            </a:r>
          </a:p>
        </p:txBody>
      </p:sp>
    </p:spTree>
    <p:extLst>
      <p:ext uri="{BB962C8B-B14F-4D97-AF65-F5344CB8AC3E}">
        <p14:creationId xmlns:p14="http://schemas.microsoft.com/office/powerpoint/2010/main" val="311679777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Full Screen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rostokąt 18">
            <a:extLst>
              <a:ext uri="{FF2B5EF4-FFF2-40B4-BE49-F238E27FC236}">
                <a16:creationId xmlns:a16="http://schemas.microsoft.com/office/drawing/2014/main" id="{0E3EF4E5-F72D-524E-92E5-47B00873C6C5}"/>
              </a:ext>
            </a:extLst>
          </p:cNvPr>
          <p:cNvSpPr/>
          <p:nvPr userDrawn="1"/>
        </p:nvSpPr>
        <p:spPr>
          <a:xfrm>
            <a:off x="0" y="0"/>
            <a:ext cx="12192000" cy="6879624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17" name="Tytuł 1">
            <a:extLst>
              <a:ext uri="{FF2B5EF4-FFF2-40B4-BE49-F238E27FC236}">
                <a16:creationId xmlns:a16="http://schemas.microsoft.com/office/drawing/2014/main" id="{0E609735-3139-2044-ADCB-D3AC4B5EA7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8064499" cy="1124980"/>
          </a:xfrm>
        </p:spPr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8" name="Łącznik prosty 17">
            <a:extLst>
              <a:ext uri="{FF2B5EF4-FFF2-40B4-BE49-F238E27FC236}">
                <a16:creationId xmlns:a16="http://schemas.microsoft.com/office/drawing/2014/main" id="{6B26019A-5626-194F-B9B0-8391DD5CBD7D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" name="Grafika 19">
            <a:extLst>
              <a:ext uri="{FF2B5EF4-FFF2-40B4-BE49-F238E27FC236}">
                <a16:creationId xmlns:a16="http://schemas.microsoft.com/office/drawing/2014/main" id="{53EBDB73-D31D-E848-8A73-3D78C73093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75857" y="6464765"/>
            <a:ext cx="946285" cy="144000"/>
          </a:xfrm>
          <a:prstGeom prst="rect">
            <a:avLst/>
          </a:prstGeom>
        </p:spPr>
      </p:pic>
      <p:sp>
        <p:nvSpPr>
          <p:cNvPr id="42" name="Content Placeholder 2">
            <a:extLst>
              <a:ext uri="{FF2B5EF4-FFF2-40B4-BE49-F238E27FC236}">
                <a16:creationId xmlns:a16="http://schemas.microsoft.com/office/drawing/2014/main" id="{71515B6A-A5FD-664C-9F55-FF3E147BB70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1039" y="1484784"/>
            <a:ext cx="8064499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>
                <a:solidFill>
                  <a:schemeClr val="bg2"/>
                </a:solidFill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17122887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[1]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ymbol zastępczy tekstu 18">
            <a:extLst>
              <a:ext uri="{FF2B5EF4-FFF2-40B4-BE49-F238E27FC236}">
                <a16:creationId xmlns:a16="http://schemas.microsoft.com/office/drawing/2014/main" id="{0E092D40-D393-3D42-B71B-2215BA14E47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63750" y="4235407"/>
            <a:ext cx="8064285" cy="1612814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8" name="Prostokąt 17">
            <a:extLst>
              <a:ext uri="{FF2B5EF4-FFF2-40B4-BE49-F238E27FC236}">
                <a16:creationId xmlns:a16="http://schemas.microsoft.com/office/drawing/2014/main" id="{6E041CC6-0B79-7B44-94F8-76A2908BFDB9}"/>
              </a:ext>
            </a:extLst>
          </p:cNvPr>
          <p:cNvSpPr/>
          <p:nvPr userDrawn="1"/>
        </p:nvSpPr>
        <p:spPr>
          <a:xfrm>
            <a:off x="0" y="0"/>
            <a:ext cx="12192000" cy="239219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3" name="Symbol zastępczy obrazu 7">
            <a:extLst>
              <a:ext uri="{FF2B5EF4-FFF2-40B4-BE49-F238E27FC236}">
                <a16:creationId xmlns:a16="http://schemas.microsoft.com/office/drawing/2014/main" id="{D4396C5E-9BB5-420D-9DE7-C2E3D9DD56D4}"/>
              </a:ext>
            </a:extLst>
          </p:cNvPr>
          <p:cNvSpPr>
            <a:spLocks noGrp="1"/>
          </p:cNvSpPr>
          <p:nvPr userDrawn="1">
            <p:ph type="pic" sz="quarter" idx="18" hasCustomPrompt="1"/>
          </p:nvPr>
        </p:nvSpPr>
        <p:spPr>
          <a:xfrm>
            <a:off x="5052795" y="1007388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5" name="Symbol zastępczy tekstu 2">
            <a:extLst>
              <a:ext uri="{FF2B5EF4-FFF2-40B4-BE49-F238E27FC236}">
                <a16:creationId xmlns:a16="http://schemas.microsoft.com/office/drawing/2014/main" id="{F42EBC0B-6566-0449-882A-4FE01D0CC8E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063750" y="3339716"/>
            <a:ext cx="8064500" cy="89217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grpSp>
        <p:nvGrpSpPr>
          <p:cNvPr id="21" name="Grupa 20">
            <a:extLst>
              <a:ext uri="{FF2B5EF4-FFF2-40B4-BE49-F238E27FC236}">
                <a16:creationId xmlns:a16="http://schemas.microsoft.com/office/drawing/2014/main" id="{9ED52645-1D53-644F-AE3B-650EE34879D0}"/>
              </a:ext>
            </a:extLst>
          </p:cNvPr>
          <p:cNvGrpSpPr/>
          <p:nvPr userDrawn="1"/>
        </p:nvGrpSpPr>
        <p:grpSpPr>
          <a:xfrm>
            <a:off x="10192395" y="692696"/>
            <a:ext cx="1999604" cy="1699496"/>
            <a:chOff x="9572138" y="165530"/>
            <a:chExt cx="2619861" cy="2226662"/>
          </a:xfrm>
        </p:grpSpPr>
        <p:sp>
          <p:nvSpPr>
            <p:cNvPr id="22" name="Owal 21">
              <a:extLst>
                <a:ext uri="{FF2B5EF4-FFF2-40B4-BE49-F238E27FC236}">
                  <a16:creationId xmlns:a16="http://schemas.microsoft.com/office/drawing/2014/main" id="{5F600987-67FC-BF45-8776-0E0290E6EEB1}"/>
                </a:ext>
              </a:extLst>
            </p:cNvPr>
            <p:cNvSpPr/>
            <p:nvPr userDrawn="1"/>
          </p:nvSpPr>
          <p:spPr>
            <a:xfrm>
              <a:off x="9720993" y="942841"/>
              <a:ext cx="129093" cy="1290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3" name="Dowolny kształt 22">
              <a:extLst>
                <a:ext uri="{FF2B5EF4-FFF2-40B4-BE49-F238E27FC236}">
                  <a16:creationId xmlns:a16="http://schemas.microsoft.com/office/drawing/2014/main" id="{A10EE14C-3DCE-3247-9CFA-344F34F6F6E2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5" name="Dowolny kształt 24">
              <a:extLst>
                <a:ext uri="{FF2B5EF4-FFF2-40B4-BE49-F238E27FC236}">
                  <a16:creationId xmlns:a16="http://schemas.microsoft.com/office/drawing/2014/main" id="{1DD39D08-02B6-9641-AB4F-E160D7E7EE8F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</p:spTree>
    <p:extLst>
      <p:ext uri="{BB962C8B-B14F-4D97-AF65-F5344CB8AC3E}">
        <p14:creationId xmlns:p14="http://schemas.microsoft.com/office/powerpoint/2010/main" val="12460333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[2]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6E041CC6-0B79-7B44-94F8-76A2908BFDB9}"/>
              </a:ext>
            </a:extLst>
          </p:cNvPr>
          <p:cNvSpPr/>
          <p:nvPr userDrawn="1"/>
        </p:nvSpPr>
        <p:spPr>
          <a:xfrm>
            <a:off x="0" y="0"/>
            <a:ext cx="12192000" cy="239219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29" name="Symbol zastępczy tekstu 18">
            <a:extLst>
              <a:ext uri="{FF2B5EF4-FFF2-40B4-BE49-F238E27FC236}">
                <a16:creationId xmlns:a16="http://schemas.microsoft.com/office/drawing/2014/main" id="{8EEF1079-BCEB-AA4E-83FF-A1A65A04D89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77022" y="4235407"/>
            <a:ext cx="3917950" cy="1612814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30" name="Symbol zastępczy obrazu 7">
            <a:extLst>
              <a:ext uri="{FF2B5EF4-FFF2-40B4-BE49-F238E27FC236}">
                <a16:creationId xmlns:a16="http://schemas.microsoft.com/office/drawing/2014/main" id="{D2817E37-7031-5B4C-A0B9-14FB72B8E6A9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2292792" y="1007388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Wingdings" pitchFamily="2" charset="2"/>
              <a:buNone/>
              <a:tabLst/>
              <a:defRPr sz="24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31" name="Symbol zastępczy tekstu 18">
            <a:extLst>
              <a:ext uri="{FF2B5EF4-FFF2-40B4-BE49-F238E27FC236}">
                <a16:creationId xmlns:a16="http://schemas.microsoft.com/office/drawing/2014/main" id="{0C0A0286-7F0E-B44C-9C48-C3001357D93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902449" y="4235407"/>
            <a:ext cx="3917950" cy="1612814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32" name="Symbol zastępczy obrazu 7">
            <a:extLst>
              <a:ext uri="{FF2B5EF4-FFF2-40B4-BE49-F238E27FC236}">
                <a16:creationId xmlns:a16="http://schemas.microsoft.com/office/drawing/2014/main" id="{14E52483-C0E1-5F45-BC4C-6D22AEB8865C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7818219" y="1007388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anchor="ctr">
            <a:normAutofit/>
          </a:bodyPr>
          <a:lstStyle>
            <a:lvl1pPr marL="0" marR="0" indent="0" algn="ctr" fontAlgn="auto">
              <a:buClrTx/>
              <a:buNone/>
              <a:tabLst/>
              <a:defRPr sz="24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33" name="Symbol zastępczy tekstu 2">
            <a:extLst>
              <a:ext uri="{FF2B5EF4-FFF2-40B4-BE49-F238E27FC236}">
                <a16:creationId xmlns:a16="http://schemas.microsoft.com/office/drawing/2014/main" id="{EB5E0AB9-946C-EA49-AC73-89C9F62156D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376862" y="3339716"/>
            <a:ext cx="3912688" cy="89217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4" name="Symbol zastępczy tekstu 2">
            <a:extLst>
              <a:ext uri="{FF2B5EF4-FFF2-40B4-BE49-F238E27FC236}">
                <a16:creationId xmlns:a16="http://schemas.microsoft.com/office/drawing/2014/main" id="{54E5D6E0-ACCC-4F47-9D6E-3FC08FF315B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902450" y="3339716"/>
            <a:ext cx="3916363" cy="89217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grpSp>
        <p:nvGrpSpPr>
          <p:cNvPr id="2" name="Grupa 1">
            <a:extLst>
              <a:ext uri="{FF2B5EF4-FFF2-40B4-BE49-F238E27FC236}">
                <a16:creationId xmlns:a16="http://schemas.microsoft.com/office/drawing/2014/main" id="{5942A205-07B5-334D-8F39-33CFB04F88FF}"/>
              </a:ext>
            </a:extLst>
          </p:cNvPr>
          <p:cNvGrpSpPr/>
          <p:nvPr userDrawn="1"/>
        </p:nvGrpSpPr>
        <p:grpSpPr>
          <a:xfrm>
            <a:off x="10192395" y="692696"/>
            <a:ext cx="1999604" cy="1699496"/>
            <a:chOff x="9572138" y="165530"/>
            <a:chExt cx="2619861" cy="2226662"/>
          </a:xfrm>
        </p:grpSpPr>
        <p:sp>
          <p:nvSpPr>
            <p:cNvPr id="17" name="Owal 16">
              <a:extLst>
                <a:ext uri="{FF2B5EF4-FFF2-40B4-BE49-F238E27FC236}">
                  <a16:creationId xmlns:a16="http://schemas.microsoft.com/office/drawing/2014/main" id="{ABBE9A96-2293-5743-8080-CFD6D4DB0293}"/>
                </a:ext>
              </a:extLst>
            </p:cNvPr>
            <p:cNvSpPr/>
            <p:nvPr userDrawn="1"/>
          </p:nvSpPr>
          <p:spPr>
            <a:xfrm>
              <a:off x="9720993" y="942841"/>
              <a:ext cx="129093" cy="1290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19" name="Dowolny kształt 18">
              <a:extLst>
                <a:ext uri="{FF2B5EF4-FFF2-40B4-BE49-F238E27FC236}">
                  <a16:creationId xmlns:a16="http://schemas.microsoft.com/office/drawing/2014/main" id="{189A10C1-A5C6-5945-9CE1-94CB468B2316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0" name="Dowolny kształt 19">
              <a:extLst>
                <a:ext uri="{FF2B5EF4-FFF2-40B4-BE49-F238E27FC236}">
                  <a16:creationId xmlns:a16="http://schemas.microsoft.com/office/drawing/2014/main" id="{E2BFDD0B-37FE-8543-9F08-E233D04C82AB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</p:spTree>
    <p:extLst>
      <p:ext uri="{BB962C8B-B14F-4D97-AF65-F5344CB8AC3E}">
        <p14:creationId xmlns:p14="http://schemas.microsoft.com/office/powerpoint/2010/main" val="313112758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[3]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6E041CC6-0B79-7B44-94F8-76A2908BFDB9}"/>
              </a:ext>
            </a:extLst>
          </p:cNvPr>
          <p:cNvSpPr/>
          <p:nvPr userDrawn="1"/>
        </p:nvSpPr>
        <p:spPr>
          <a:xfrm>
            <a:off x="0" y="0"/>
            <a:ext cx="12192000" cy="239219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grpSp>
        <p:nvGrpSpPr>
          <p:cNvPr id="20" name="Grupa 19">
            <a:extLst>
              <a:ext uri="{FF2B5EF4-FFF2-40B4-BE49-F238E27FC236}">
                <a16:creationId xmlns:a16="http://schemas.microsoft.com/office/drawing/2014/main" id="{3C9D0AE3-35C2-3C46-9DC1-67B1044EC4B6}"/>
              </a:ext>
            </a:extLst>
          </p:cNvPr>
          <p:cNvGrpSpPr/>
          <p:nvPr userDrawn="1"/>
        </p:nvGrpSpPr>
        <p:grpSpPr>
          <a:xfrm rot="16200000">
            <a:off x="10342450" y="154124"/>
            <a:ext cx="1999604" cy="1699496"/>
            <a:chOff x="9572138" y="165530"/>
            <a:chExt cx="2619861" cy="2226662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C88B62CC-EB06-2C48-8918-9D5606383D2A}"/>
                </a:ext>
              </a:extLst>
            </p:cNvPr>
            <p:cNvSpPr/>
            <p:nvPr userDrawn="1"/>
          </p:nvSpPr>
          <p:spPr>
            <a:xfrm>
              <a:off x="9720993" y="942841"/>
              <a:ext cx="129093" cy="1290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2" name="Dowolny kształt 21">
              <a:extLst>
                <a:ext uri="{FF2B5EF4-FFF2-40B4-BE49-F238E27FC236}">
                  <a16:creationId xmlns:a16="http://schemas.microsoft.com/office/drawing/2014/main" id="{C643A26B-BEAF-1140-A748-6F9FF3A26D1E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7" name="Dowolny kształt 26">
              <a:extLst>
                <a:ext uri="{FF2B5EF4-FFF2-40B4-BE49-F238E27FC236}">
                  <a16:creationId xmlns:a16="http://schemas.microsoft.com/office/drawing/2014/main" id="{B9B981F5-6E2B-E544-AB55-92D0273FEDF2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  <p:sp>
        <p:nvSpPr>
          <p:cNvPr id="14" name="Symbol zastępczy tekstu 18">
            <a:extLst>
              <a:ext uri="{FF2B5EF4-FFF2-40B4-BE49-F238E27FC236}">
                <a16:creationId xmlns:a16="http://schemas.microsoft.com/office/drawing/2014/main" id="{56D12ADF-18C8-AF4E-BEF7-6C5BEFF095F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4730" y="4235407"/>
            <a:ext cx="3221966" cy="1612814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6" name="Symbol zastępczy obrazu 7">
            <a:extLst>
              <a:ext uri="{FF2B5EF4-FFF2-40B4-BE49-F238E27FC236}">
                <a16:creationId xmlns:a16="http://schemas.microsoft.com/office/drawing/2014/main" id="{C7E4EFE6-7B8F-EA42-A596-8A6D92B95BE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244164" y="1007388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vert="horz" lIns="0" tIns="45720" rIns="0" bIns="45720" rtlCol="0" anchor="ctr">
            <a:normAutofit/>
          </a:bodyPr>
          <a:lstStyle>
            <a:lvl1pPr>
              <a:defRPr lang="pl-PL" dirty="0">
                <a:solidFill>
                  <a:schemeClr val="accent2"/>
                </a:solidFill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7" name="Symbol zastępczy tekstu 18">
            <a:extLst>
              <a:ext uri="{FF2B5EF4-FFF2-40B4-BE49-F238E27FC236}">
                <a16:creationId xmlns:a16="http://schemas.microsoft.com/office/drawing/2014/main" id="{AC9280D8-6656-6248-A5DD-E03A23E8095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288855" y="4235407"/>
            <a:ext cx="3221966" cy="1612814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23" name="Symbol zastępczy obrazu 7">
            <a:extLst>
              <a:ext uri="{FF2B5EF4-FFF2-40B4-BE49-F238E27FC236}">
                <a16:creationId xmlns:a16="http://schemas.microsoft.com/office/drawing/2014/main" id="{36080D10-C6DE-8B4E-B67F-0C4956534CE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848289" y="1007388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vert="horz" lIns="0" tIns="45720" rIns="0" bIns="45720" rtlCol="0" anchor="ctr">
            <a:normAutofit/>
          </a:bodyPr>
          <a:lstStyle>
            <a:lvl1pPr>
              <a:defRPr lang="pl-PL" dirty="0">
                <a:solidFill>
                  <a:schemeClr val="accent2"/>
                </a:solidFill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25" name="Symbol zastępczy tekstu 18">
            <a:extLst>
              <a:ext uri="{FF2B5EF4-FFF2-40B4-BE49-F238E27FC236}">
                <a16:creationId xmlns:a16="http://schemas.microsoft.com/office/drawing/2014/main" id="{881E8792-81CE-F94F-8BEE-1854EB72A44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493360" y="4235407"/>
            <a:ext cx="3221966" cy="1612814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26" name="Symbol zastępczy obrazu 7">
            <a:extLst>
              <a:ext uri="{FF2B5EF4-FFF2-40B4-BE49-F238E27FC236}">
                <a16:creationId xmlns:a16="http://schemas.microsoft.com/office/drawing/2014/main" id="{45FB8F0B-6B1F-C343-8CCC-C156E2DBCDF5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5052794" y="1007388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vert="horz" lIns="0" tIns="45720" rIns="0" bIns="45720" rtlCol="0" anchor="ctr">
            <a:normAutofit/>
          </a:bodyPr>
          <a:lstStyle>
            <a:lvl1pPr>
              <a:defRPr lang="pl-PL" dirty="0">
                <a:solidFill>
                  <a:schemeClr val="accent2"/>
                </a:solidFill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29" name="Symbol zastępczy tekstu 2">
            <a:extLst>
              <a:ext uri="{FF2B5EF4-FFF2-40B4-BE49-F238E27FC236}">
                <a16:creationId xmlns:a16="http://schemas.microsoft.com/office/drawing/2014/main" id="{D6329CE0-01F7-BE4D-9E53-FDBCA2D1FB5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86300" y="3339716"/>
            <a:ext cx="3233531" cy="89217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0" name="Symbol zastępczy tekstu 2">
            <a:extLst>
              <a:ext uri="{FF2B5EF4-FFF2-40B4-BE49-F238E27FC236}">
                <a16:creationId xmlns:a16="http://schemas.microsoft.com/office/drawing/2014/main" id="{FF614BC6-5140-8848-80C0-EF5FAC4BA30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479235" y="3339716"/>
            <a:ext cx="3233531" cy="89217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1" name="Symbol zastępczy tekstu 2">
            <a:extLst>
              <a:ext uri="{FF2B5EF4-FFF2-40B4-BE49-F238E27FC236}">
                <a16:creationId xmlns:a16="http://schemas.microsoft.com/office/drawing/2014/main" id="{9D463FF2-2C47-0C41-AAE8-FB0328B8263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88882" y="3339716"/>
            <a:ext cx="3233531" cy="89217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15132728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[4]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6E041CC6-0B79-7B44-94F8-76A2908BFDB9}"/>
              </a:ext>
            </a:extLst>
          </p:cNvPr>
          <p:cNvSpPr/>
          <p:nvPr userDrawn="1"/>
        </p:nvSpPr>
        <p:spPr>
          <a:xfrm>
            <a:off x="0" y="0"/>
            <a:ext cx="12192000" cy="239219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4" name="Symbol zastępczy tekstu 18">
            <a:extLst>
              <a:ext uri="{FF2B5EF4-FFF2-40B4-BE49-F238E27FC236}">
                <a16:creationId xmlns:a16="http://schemas.microsoft.com/office/drawing/2014/main" id="{20FC3B1B-C376-2C4A-9589-B0D60292BF7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4730" y="4235407"/>
            <a:ext cx="2531545" cy="1612814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6" name="Symbol zastępczy obrazu 7">
            <a:extLst>
              <a:ext uri="{FF2B5EF4-FFF2-40B4-BE49-F238E27FC236}">
                <a16:creationId xmlns:a16="http://schemas.microsoft.com/office/drawing/2014/main" id="{12D214F1-A949-8D46-980F-8F7B64EEE7A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907296" y="1007388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vert="horz" lIns="0" tIns="45720" rIns="0" bIns="45720" rtlCol="0" anchor="ctr">
            <a:normAutofit/>
          </a:bodyPr>
          <a:lstStyle>
            <a:lvl1pPr>
              <a:defRPr lang="pl-PL" dirty="0">
                <a:solidFill>
                  <a:schemeClr val="accent2"/>
                </a:solidFill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7" name="Symbol zastępczy tekstu 18">
            <a:extLst>
              <a:ext uri="{FF2B5EF4-FFF2-40B4-BE49-F238E27FC236}">
                <a16:creationId xmlns:a16="http://schemas.microsoft.com/office/drawing/2014/main" id="{0801E402-DBAE-A941-BD45-C1E7B400A3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447516" y="4235407"/>
            <a:ext cx="2531545" cy="1612814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23" name="Symbol zastępczy obrazu 7">
            <a:extLst>
              <a:ext uri="{FF2B5EF4-FFF2-40B4-BE49-F238E27FC236}">
                <a16:creationId xmlns:a16="http://schemas.microsoft.com/office/drawing/2014/main" id="{D0E6F4A3-DE04-4E4F-A800-E98D1DB8EDBB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3670082" y="1007388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vert="horz" lIns="0" tIns="45720" rIns="0" bIns="45720" rtlCol="0" anchor="ctr">
            <a:normAutofit/>
          </a:bodyPr>
          <a:lstStyle>
            <a:lvl1pPr>
              <a:defRPr lang="pl-PL" dirty="0">
                <a:solidFill>
                  <a:schemeClr val="accent2"/>
                </a:solidFill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25" name="Symbol zastępczy tekstu 18">
            <a:extLst>
              <a:ext uri="{FF2B5EF4-FFF2-40B4-BE49-F238E27FC236}">
                <a16:creationId xmlns:a16="http://schemas.microsoft.com/office/drawing/2014/main" id="{D3B35467-6B6B-734A-8549-0B9564FBBCB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210302" y="4239681"/>
            <a:ext cx="2531545" cy="1612814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26" name="Symbol zastępczy obrazu 7">
            <a:extLst>
              <a:ext uri="{FF2B5EF4-FFF2-40B4-BE49-F238E27FC236}">
                <a16:creationId xmlns:a16="http://schemas.microsoft.com/office/drawing/2014/main" id="{F1E465D4-DFCB-3649-9EC7-73B3935E9C12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6432868" y="1011662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vert="horz" lIns="0" tIns="45720" rIns="0" bIns="45720" rtlCol="0" anchor="ctr">
            <a:normAutofit/>
          </a:bodyPr>
          <a:lstStyle>
            <a:lvl1pPr>
              <a:defRPr lang="pl-PL" dirty="0">
                <a:solidFill>
                  <a:schemeClr val="accent2"/>
                </a:solidFill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29" name="Symbol zastępczy tekstu 18">
            <a:extLst>
              <a:ext uri="{FF2B5EF4-FFF2-40B4-BE49-F238E27FC236}">
                <a16:creationId xmlns:a16="http://schemas.microsoft.com/office/drawing/2014/main" id="{15F3E870-8305-7A4C-A73C-69C759E94A6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981943" y="4235407"/>
            <a:ext cx="2531545" cy="1612814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30" name="Symbol zastępczy obrazu 7">
            <a:extLst>
              <a:ext uri="{FF2B5EF4-FFF2-40B4-BE49-F238E27FC236}">
                <a16:creationId xmlns:a16="http://schemas.microsoft.com/office/drawing/2014/main" id="{1263D1A8-179A-8646-881C-0F5E62D423FF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9204509" y="1007388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vert="horz" lIns="0" tIns="45720" rIns="0" bIns="45720" rtlCol="0" anchor="ctr">
            <a:normAutofit/>
          </a:bodyPr>
          <a:lstStyle>
            <a:lvl1pPr>
              <a:defRPr lang="pl-PL" dirty="0">
                <a:solidFill>
                  <a:schemeClr val="accent2"/>
                </a:solidFill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31" name="Symbol zastępczy tekstu 2">
            <a:extLst>
              <a:ext uri="{FF2B5EF4-FFF2-40B4-BE49-F238E27FC236}">
                <a16:creationId xmlns:a16="http://schemas.microsoft.com/office/drawing/2014/main" id="{74B7C8B7-5174-7B43-8AD5-972D3DE4CE6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86300" y="3339716"/>
            <a:ext cx="2529975" cy="89217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2" name="Symbol zastępczy tekstu 2">
            <a:extLst>
              <a:ext uri="{FF2B5EF4-FFF2-40B4-BE49-F238E27FC236}">
                <a16:creationId xmlns:a16="http://schemas.microsoft.com/office/drawing/2014/main" id="{C45D1DBC-9C36-C64B-80A4-507D567E5CE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455626" y="3339716"/>
            <a:ext cx="2529975" cy="89217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3" name="Symbol zastępczy tekstu 2">
            <a:extLst>
              <a:ext uri="{FF2B5EF4-FFF2-40B4-BE49-F238E27FC236}">
                <a16:creationId xmlns:a16="http://schemas.microsoft.com/office/drawing/2014/main" id="{1CEC1F19-041C-A946-895D-A67DC29A03A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216243" y="3339716"/>
            <a:ext cx="2529975" cy="89217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4" name="Symbol zastępczy tekstu 2">
            <a:extLst>
              <a:ext uri="{FF2B5EF4-FFF2-40B4-BE49-F238E27FC236}">
                <a16:creationId xmlns:a16="http://schemas.microsoft.com/office/drawing/2014/main" id="{1652DC79-575A-B845-B046-186FB69E148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994277" y="3339716"/>
            <a:ext cx="2529975" cy="89217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grpSp>
        <p:nvGrpSpPr>
          <p:cNvPr id="15" name="Grupa 14">
            <a:extLst>
              <a:ext uri="{FF2B5EF4-FFF2-40B4-BE49-F238E27FC236}">
                <a16:creationId xmlns:a16="http://schemas.microsoft.com/office/drawing/2014/main" id="{3702C287-7FCA-7346-9982-99A4FB22505B}"/>
              </a:ext>
            </a:extLst>
          </p:cNvPr>
          <p:cNvGrpSpPr/>
          <p:nvPr userDrawn="1"/>
        </p:nvGrpSpPr>
        <p:grpSpPr>
          <a:xfrm rot="16200000">
            <a:off x="10759145" y="116519"/>
            <a:ext cx="1552722" cy="1319684"/>
            <a:chOff x="9572138" y="165530"/>
            <a:chExt cx="2619861" cy="2226662"/>
          </a:xfrm>
        </p:grpSpPr>
        <p:sp>
          <p:nvSpPr>
            <p:cNvPr id="19" name="Owal 18">
              <a:extLst>
                <a:ext uri="{FF2B5EF4-FFF2-40B4-BE49-F238E27FC236}">
                  <a16:creationId xmlns:a16="http://schemas.microsoft.com/office/drawing/2014/main" id="{4C165C9A-DB4B-7746-8903-B137E63DCB27}"/>
                </a:ext>
              </a:extLst>
            </p:cNvPr>
            <p:cNvSpPr/>
            <p:nvPr userDrawn="1"/>
          </p:nvSpPr>
          <p:spPr>
            <a:xfrm>
              <a:off x="9720993" y="942841"/>
              <a:ext cx="129093" cy="1290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0" name="Dowolny kształt 19">
              <a:extLst>
                <a:ext uri="{FF2B5EF4-FFF2-40B4-BE49-F238E27FC236}">
                  <a16:creationId xmlns:a16="http://schemas.microsoft.com/office/drawing/2014/main" id="{7BCDFA4F-9C25-9E48-A034-5E3D8BA352AA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1" name="Dowolny kształt 20">
              <a:extLst>
                <a:ext uri="{FF2B5EF4-FFF2-40B4-BE49-F238E27FC236}">
                  <a16:creationId xmlns:a16="http://schemas.microsoft.com/office/drawing/2014/main" id="{BBEFFF08-6CC0-7242-A3D6-2A23D86E7E62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</p:spTree>
    <p:extLst>
      <p:ext uri="{BB962C8B-B14F-4D97-AF65-F5344CB8AC3E}">
        <p14:creationId xmlns:p14="http://schemas.microsoft.com/office/powerpoint/2010/main" val="232782730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peaker [1] Dar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6E041CC6-0B79-7B44-94F8-76A2908BFDB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grpSp>
        <p:nvGrpSpPr>
          <p:cNvPr id="2" name="Grupa 1">
            <a:extLst>
              <a:ext uri="{FF2B5EF4-FFF2-40B4-BE49-F238E27FC236}">
                <a16:creationId xmlns:a16="http://schemas.microsoft.com/office/drawing/2014/main" id="{6DD83E60-FD91-9444-84E0-2EB18DDDAB82}"/>
              </a:ext>
            </a:extLst>
          </p:cNvPr>
          <p:cNvGrpSpPr/>
          <p:nvPr userDrawn="1"/>
        </p:nvGrpSpPr>
        <p:grpSpPr>
          <a:xfrm>
            <a:off x="4223603" y="178304"/>
            <a:ext cx="3744578" cy="3744578"/>
            <a:chOff x="2755900" y="404664"/>
            <a:chExt cx="5989637" cy="5989637"/>
          </a:xfrm>
        </p:grpSpPr>
        <p:sp>
          <p:nvSpPr>
            <p:cNvPr id="14" name="Owal 13">
              <a:extLst>
                <a:ext uri="{FF2B5EF4-FFF2-40B4-BE49-F238E27FC236}">
                  <a16:creationId xmlns:a16="http://schemas.microsoft.com/office/drawing/2014/main" id="{FA7C7494-8312-FE48-9C82-D680CB136B96}"/>
                </a:ext>
              </a:extLst>
            </p:cNvPr>
            <p:cNvSpPr/>
            <p:nvPr userDrawn="1"/>
          </p:nvSpPr>
          <p:spPr>
            <a:xfrm>
              <a:off x="2755900" y="404664"/>
              <a:ext cx="5989637" cy="5989637"/>
            </a:xfrm>
            <a:prstGeom prst="ellipse">
              <a:avLst/>
            </a:prstGeom>
            <a:gradFill>
              <a:gsLst>
                <a:gs pos="0">
                  <a:srgbClr val="0A85FF">
                    <a:alpha val="14509"/>
                  </a:srgbClr>
                </a:gs>
                <a:gs pos="26000">
                  <a:srgbClr val="0A85FF">
                    <a:alpha val="14509"/>
                  </a:srgbClr>
                </a:gs>
                <a:gs pos="100000">
                  <a:srgbClr val="0A85FF">
                    <a:alpha val="34901"/>
                  </a:srgbClr>
                </a:gs>
              </a:gsLst>
              <a:lin ang="6000000" scaled="0"/>
            </a:gradFill>
            <a:ln w="9525" cap="flat" cmpd="sng">
              <a:solidFill>
                <a:schemeClr val="lt2">
                  <a:alpha val="17254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endParaRPr lang="pl-PL" sz="1400" kern="0">
                <a:solidFill>
                  <a:srgbClr val="FFFFFF"/>
                </a:solidFill>
                <a:latin typeface="Roboto"/>
                <a:ea typeface="Roboto"/>
              </a:endParaRPr>
            </a:p>
          </p:txBody>
        </p:sp>
        <p:sp>
          <p:nvSpPr>
            <p:cNvPr id="16" name="Owal 15">
              <a:extLst>
                <a:ext uri="{FF2B5EF4-FFF2-40B4-BE49-F238E27FC236}">
                  <a16:creationId xmlns:a16="http://schemas.microsoft.com/office/drawing/2014/main" id="{639CF175-D5AC-864E-9B34-2773BDFCFDE0}"/>
                </a:ext>
              </a:extLst>
            </p:cNvPr>
            <p:cNvSpPr/>
            <p:nvPr userDrawn="1"/>
          </p:nvSpPr>
          <p:spPr>
            <a:xfrm>
              <a:off x="3446462" y="1095226"/>
              <a:ext cx="4608512" cy="4608512"/>
            </a:xfrm>
            <a:prstGeom prst="ellipse">
              <a:avLst/>
            </a:prstGeom>
            <a:gradFill>
              <a:gsLst>
                <a:gs pos="0">
                  <a:srgbClr val="0A85FF">
                    <a:alpha val="14509"/>
                  </a:srgbClr>
                </a:gs>
                <a:gs pos="26000">
                  <a:srgbClr val="0A85FF">
                    <a:alpha val="14509"/>
                  </a:srgbClr>
                </a:gs>
                <a:gs pos="100000">
                  <a:srgbClr val="0A85FF">
                    <a:alpha val="34901"/>
                  </a:srgbClr>
                </a:gs>
              </a:gsLst>
              <a:lin ang="6000000" scaled="0"/>
            </a:gradFill>
            <a:ln w="9525" cap="flat" cmpd="sng">
              <a:solidFill>
                <a:schemeClr val="lt2">
                  <a:alpha val="17254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endParaRPr lang="pl-PL" sz="1400" kern="0">
                <a:solidFill>
                  <a:srgbClr val="FFFFFF"/>
                </a:solidFill>
                <a:latin typeface="Roboto"/>
                <a:ea typeface="Roboto"/>
              </a:endParaRPr>
            </a:p>
          </p:txBody>
        </p:sp>
      </p:grpSp>
      <p:sp>
        <p:nvSpPr>
          <p:cNvPr id="24" name="Symbol zastępczy tekstu 18">
            <a:extLst>
              <a:ext uri="{FF2B5EF4-FFF2-40B4-BE49-F238E27FC236}">
                <a16:creationId xmlns:a16="http://schemas.microsoft.com/office/drawing/2014/main" id="{0E092D40-D393-3D42-B71B-2215BA14E47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63750" y="4818573"/>
            <a:ext cx="8064285" cy="1274723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3" name="Symbol zastępczy obrazu 7">
            <a:extLst>
              <a:ext uri="{FF2B5EF4-FFF2-40B4-BE49-F238E27FC236}">
                <a16:creationId xmlns:a16="http://schemas.microsoft.com/office/drawing/2014/main" id="{D4396C5E-9BB5-420D-9DE7-C2E3D9DD56D4}"/>
              </a:ext>
            </a:extLst>
          </p:cNvPr>
          <p:cNvSpPr>
            <a:spLocks noGrp="1"/>
          </p:cNvSpPr>
          <p:nvPr userDrawn="1">
            <p:ph type="pic" sz="quarter" idx="18" hasCustomPrompt="1"/>
          </p:nvPr>
        </p:nvSpPr>
        <p:spPr>
          <a:xfrm>
            <a:off x="5052795" y="1007388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5" name="Symbol zastępczy tekstu 2">
            <a:extLst>
              <a:ext uri="{FF2B5EF4-FFF2-40B4-BE49-F238E27FC236}">
                <a16:creationId xmlns:a16="http://schemas.microsoft.com/office/drawing/2014/main" id="{F42EBC0B-6566-0449-882A-4FE01D0CC8E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063750" y="3922882"/>
            <a:ext cx="8064500" cy="892175"/>
          </a:xfrm>
        </p:spPr>
        <p:txBody>
          <a:bodyPr anchor="b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grpSp>
        <p:nvGrpSpPr>
          <p:cNvPr id="17" name="Grupa 16">
            <a:extLst>
              <a:ext uri="{FF2B5EF4-FFF2-40B4-BE49-F238E27FC236}">
                <a16:creationId xmlns:a16="http://schemas.microsoft.com/office/drawing/2014/main" id="{15883461-61C5-6546-BD57-7AF8F09F34B5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23" name="Dowolny kształt 22">
              <a:extLst>
                <a:ext uri="{FF2B5EF4-FFF2-40B4-BE49-F238E27FC236}">
                  <a16:creationId xmlns:a16="http://schemas.microsoft.com/office/drawing/2014/main" id="{57A1CFE6-E736-7946-BBC6-2B0A4A70277C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5" name="Dowolny kształt 24">
              <a:extLst>
                <a:ext uri="{FF2B5EF4-FFF2-40B4-BE49-F238E27FC236}">
                  <a16:creationId xmlns:a16="http://schemas.microsoft.com/office/drawing/2014/main" id="{335033C7-8946-A344-B8D6-451909117824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sp>
        <p:nvSpPr>
          <p:cNvPr id="3" name="Owal 2">
            <a:extLst>
              <a:ext uri="{FF2B5EF4-FFF2-40B4-BE49-F238E27FC236}">
                <a16:creationId xmlns:a16="http://schemas.microsoft.com/office/drawing/2014/main" id="{704EC896-381C-8C4B-B3A6-12B898129265}"/>
              </a:ext>
            </a:extLst>
          </p:cNvPr>
          <p:cNvSpPr/>
          <p:nvPr userDrawn="1"/>
        </p:nvSpPr>
        <p:spPr>
          <a:xfrm>
            <a:off x="11522142" y="2420888"/>
            <a:ext cx="144016" cy="14401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5" name="Obraz 8">
            <a:extLst>
              <a:ext uri="{FF2B5EF4-FFF2-40B4-BE49-F238E27FC236}">
                <a16:creationId xmlns:a16="http://schemas.microsoft.com/office/drawing/2014/main" id="{F5E5CBFE-EB1D-4E99-70AD-4E239C6AD58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6318109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peaker [1] Dar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6E041CC6-0B79-7B44-94F8-76A2908BFDB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grpSp>
        <p:nvGrpSpPr>
          <p:cNvPr id="10" name="Grupa 9">
            <a:extLst>
              <a:ext uri="{FF2B5EF4-FFF2-40B4-BE49-F238E27FC236}">
                <a16:creationId xmlns:a16="http://schemas.microsoft.com/office/drawing/2014/main" id="{6B97521F-E6B9-3D25-C084-51588967593D}"/>
              </a:ext>
            </a:extLst>
          </p:cNvPr>
          <p:cNvGrpSpPr/>
          <p:nvPr userDrawn="1"/>
        </p:nvGrpSpPr>
        <p:grpSpPr>
          <a:xfrm>
            <a:off x="4224337" y="177799"/>
            <a:ext cx="3743325" cy="3744912"/>
            <a:chOff x="4224337" y="177799"/>
            <a:chExt cx="3743325" cy="3744912"/>
          </a:xfrm>
        </p:grpSpPr>
        <p:sp>
          <p:nvSpPr>
            <p:cNvPr id="4" name="Owal 3">
              <a:extLst>
                <a:ext uri="{FF2B5EF4-FFF2-40B4-BE49-F238E27FC236}">
                  <a16:creationId xmlns:a16="http://schemas.microsoft.com/office/drawing/2014/main" id="{DD7A934E-4D4C-ACC1-394B-8BAC4A95B2CB}"/>
                </a:ext>
              </a:extLst>
            </p:cNvPr>
            <p:cNvSpPr/>
            <p:nvPr userDrawn="1"/>
          </p:nvSpPr>
          <p:spPr>
            <a:xfrm>
              <a:off x="4224337" y="177799"/>
              <a:ext cx="3743325" cy="3744912"/>
            </a:xfrm>
            <a:prstGeom prst="ellipse">
              <a:avLst/>
            </a:prstGeom>
            <a:gradFill>
              <a:gsLst>
                <a:gs pos="0">
                  <a:schemeClr val="tx2">
                    <a:alpha val="4794"/>
                  </a:schemeClr>
                </a:gs>
                <a:gs pos="26000">
                  <a:schemeClr val="tx2">
                    <a:alpha val="26000"/>
                  </a:schemeClr>
                </a:gs>
                <a:gs pos="99000">
                  <a:schemeClr val="tx2">
                    <a:alpha val="20009"/>
                  </a:schemeClr>
                </a:gs>
              </a:gsLst>
              <a:lin ang="6000000" scaled="0"/>
            </a:gradFill>
            <a:ln w="9525" cap="flat" cmpd="sng">
              <a:solidFill>
                <a:schemeClr val="lt2">
                  <a:alpha val="17254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lIns="68575" tIns="34275" rIns="68575" bIns="34275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defRPr/>
              </a:pPr>
              <a:endParaRPr lang="pl-PL" sz="1400" kern="0">
                <a:solidFill>
                  <a:srgbClr val="FFFFFF"/>
                </a:solidFill>
                <a:latin typeface="Roboto"/>
                <a:ea typeface="Roboto"/>
              </a:endParaRPr>
            </a:p>
          </p:txBody>
        </p:sp>
        <p:sp>
          <p:nvSpPr>
            <p:cNvPr id="5" name="Owal 4">
              <a:extLst>
                <a:ext uri="{FF2B5EF4-FFF2-40B4-BE49-F238E27FC236}">
                  <a16:creationId xmlns:a16="http://schemas.microsoft.com/office/drawing/2014/main" id="{AA53DDD4-2DF8-9B78-352D-D0250D880794}"/>
                </a:ext>
              </a:extLst>
            </p:cNvPr>
            <p:cNvSpPr/>
            <p:nvPr userDrawn="1"/>
          </p:nvSpPr>
          <p:spPr>
            <a:xfrm>
              <a:off x="4656137" y="608011"/>
              <a:ext cx="2879725" cy="2881313"/>
            </a:xfrm>
            <a:prstGeom prst="ellipse">
              <a:avLst/>
            </a:prstGeom>
            <a:gradFill>
              <a:gsLst>
                <a:gs pos="0">
                  <a:schemeClr val="tx2">
                    <a:alpha val="22000"/>
                  </a:schemeClr>
                </a:gs>
                <a:gs pos="26000">
                  <a:schemeClr val="tx2">
                    <a:alpha val="12000"/>
                  </a:schemeClr>
                </a:gs>
                <a:gs pos="98000">
                  <a:schemeClr val="tx2">
                    <a:alpha val="0"/>
                  </a:schemeClr>
                </a:gs>
              </a:gsLst>
              <a:lin ang="6000000" scaled="0"/>
            </a:gradFill>
            <a:ln w="9525" cap="flat" cmpd="sng">
              <a:solidFill>
                <a:schemeClr val="lt2">
                  <a:alpha val="17254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lIns="68575" tIns="34275" rIns="68575" bIns="34275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defRPr/>
              </a:pPr>
              <a:endParaRPr lang="pl-PL" sz="1400" kern="0" dirty="0">
                <a:solidFill>
                  <a:srgbClr val="FFFFFF"/>
                </a:solidFill>
                <a:latin typeface="Roboto"/>
                <a:ea typeface="Roboto"/>
              </a:endParaRPr>
            </a:p>
          </p:txBody>
        </p:sp>
      </p:grpSp>
      <p:sp>
        <p:nvSpPr>
          <p:cNvPr id="24" name="Symbol zastępczy tekstu 18">
            <a:extLst>
              <a:ext uri="{FF2B5EF4-FFF2-40B4-BE49-F238E27FC236}">
                <a16:creationId xmlns:a16="http://schemas.microsoft.com/office/drawing/2014/main" id="{0E092D40-D393-3D42-B71B-2215BA14E47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63750" y="4818573"/>
            <a:ext cx="8064285" cy="1274723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3" name="Symbol zastępczy obrazu 7">
            <a:extLst>
              <a:ext uri="{FF2B5EF4-FFF2-40B4-BE49-F238E27FC236}">
                <a16:creationId xmlns:a16="http://schemas.microsoft.com/office/drawing/2014/main" id="{D4396C5E-9BB5-420D-9DE7-C2E3D9DD56D4}"/>
              </a:ext>
            </a:extLst>
          </p:cNvPr>
          <p:cNvSpPr>
            <a:spLocks noGrp="1"/>
          </p:cNvSpPr>
          <p:nvPr userDrawn="1">
            <p:ph type="pic" sz="quarter" idx="18" hasCustomPrompt="1"/>
          </p:nvPr>
        </p:nvSpPr>
        <p:spPr>
          <a:xfrm>
            <a:off x="5052795" y="1007388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5" name="Symbol zastępczy tekstu 2">
            <a:extLst>
              <a:ext uri="{FF2B5EF4-FFF2-40B4-BE49-F238E27FC236}">
                <a16:creationId xmlns:a16="http://schemas.microsoft.com/office/drawing/2014/main" id="{F42EBC0B-6566-0449-882A-4FE01D0CC8E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063750" y="3922882"/>
            <a:ext cx="8064500" cy="892175"/>
          </a:xfrm>
        </p:spPr>
        <p:txBody>
          <a:bodyPr anchor="b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" name="Owal 2">
            <a:extLst>
              <a:ext uri="{FF2B5EF4-FFF2-40B4-BE49-F238E27FC236}">
                <a16:creationId xmlns:a16="http://schemas.microsoft.com/office/drawing/2014/main" id="{704EC896-381C-8C4B-B3A6-12B898129265}"/>
              </a:ext>
            </a:extLst>
          </p:cNvPr>
          <p:cNvSpPr/>
          <p:nvPr userDrawn="1"/>
        </p:nvSpPr>
        <p:spPr>
          <a:xfrm>
            <a:off x="9597282" y="2178577"/>
            <a:ext cx="67418" cy="67418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" name="Łuk blokowy 5">
            <a:extLst>
              <a:ext uri="{FF2B5EF4-FFF2-40B4-BE49-F238E27FC236}">
                <a16:creationId xmlns:a16="http://schemas.microsoft.com/office/drawing/2014/main" id="{0EDD24DF-FF1D-AA14-3C3F-926FBA56928B}"/>
              </a:ext>
            </a:extLst>
          </p:cNvPr>
          <p:cNvSpPr/>
          <p:nvPr userDrawn="1"/>
        </p:nvSpPr>
        <p:spPr>
          <a:xfrm>
            <a:off x="2357438" y="-1601788"/>
            <a:ext cx="6875462" cy="6875463"/>
          </a:xfrm>
          <a:prstGeom prst="blockArc">
            <a:avLst>
              <a:gd name="adj1" fmla="val 10790409"/>
              <a:gd name="adj2" fmla="val 16201009"/>
              <a:gd name="adj3" fmla="val 21612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sp>
        <p:nvSpPr>
          <p:cNvPr id="7" name="Wycinek okręgu 22">
            <a:extLst>
              <a:ext uri="{FF2B5EF4-FFF2-40B4-BE49-F238E27FC236}">
                <a16:creationId xmlns:a16="http://schemas.microsoft.com/office/drawing/2014/main" id="{D27C2169-B741-1660-0285-31B69213D2EB}"/>
              </a:ext>
            </a:extLst>
          </p:cNvPr>
          <p:cNvSpPr/>
          <p:nvPr userDrawn="1"/>
        </p:nvSpPr>
        <p:spPr>
          <a:xfrm rot="5400000">
            <a:off x="7461250" y="2200275"/>
            <a:ext cx="1843088" cy="1843088"/>
          </a:xfrm>
          <a:prstGeom prst="pie">
            <a:avLst>
              <a:gd name="adj1" fmla="val 10800000"/>
              <a:gd name="adj2" fmla="val 16200000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sp>
        <p:nvSpPr>
          <p:cNvPr id="8" name="Owal 7">
            <a:extLst>
              <a:ext uri="{FF2B5EF4-FFF2-40B4-BE49-F238E27FC236}">
                <a16:creationId xmlns:a16="http://schemas.microsoft.com/office/drawing/2014/main" id="{98B0906C-CF40-2ECF-286B-E5830E46E992}"/>
              </a:ext>
            </a:extLst>
          </p:cNvPr>
          <p:cNvSpPr/>
          <p:nvPr userDrawn="1"/>
        </p:nvSpPr>
        <p:spPr>
          <a:xfrm>
            <a:off x="8888413" y="1790700"/>
            <a:ext cx="136525" cy="138113"/>
          </a:xfrm>
          <a:prstGeom prst="ellipse">
            <a:avLst/>
          </a:prstGeom>
          <a:solidFill>
            <a:schemeClr val="bg1">
              <a:alpha val="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/>
          </a:p>
        </p:txBody>
      </p:sp>
      <p:pic>
        <p:nvPicPr>
          <p:cNvPr id="9" name="Obraz 8">
            <a:extLst>
              <a:ext uri="{FF2B5EF4-FFF2-40B4-BE49-F238E27FC236}">
                <a16:creationId xmlns:a16="http://schemas.microsoft.com/office/drawing/2014/main" id="{A3D3EC7F-01B9-152E-2A30-836878129D2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859056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- Shapes and Mas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a 8">
            <a:extLst>
              <a:ext uri="{FF2B5EF4-FFF2-40B4-BE49-F238E27FC236}">
                <a16:creationId xmlns:a16="http://schemas.microsoft.com/office/drawing/2014/main" id="{E8CD0D1D-44EA-6346-9214-2668EB806F47}"/>
              </a:ext>
            </a:extLst>
          </p:cNvPr>
          <p:cNvGrpSpPr/>
          <p:nvPr userDrawn="1"/>
        </p:nvGrpSpPr>
        <p:grpSpPr>
          <a:xfrm>
            <a:off x="9105181" y="-387423"/>
            <a:ext cx="3138158" cy="2448269"/>
            <a:chOff x="9105181" y="-387423"/>
            <a:chExt cx="3138158" cy="2448269"/>
          </a:xfrm>
        </p:grpSpPr>
        <p:sp>
          <p:nvSpPr>
            <p:cNvPr id="25" name="Dowolny kształt 24">
              <a:extLst>
                <a:ext uri="{FF2B5EF4-FFF2-40B4-BE49-F238E27FC236}">
                  <a16:creationId xmlns:a16="http://schemas.microsoft.com/office/drawing/2014/main" id="{AF31EF54-D14E-E245-AEF2-71203734C928}"/>
                </a:ext>
              </a:extLst>
            </p:cNvPr>
            <p:cNvSpPr/>
            <p:nvPr userDrawn="1"/>
          </p:nvSpPr>
          <p:spPr>
            <a:xfrm rot="10800000" flipH="1">
              <a:off x="9120338" y="-2"/>
              <a:ext cx="3079986" cy="1767478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32" name="Dowolny kształt 31">
              <a:extLst>
                <a:ext uri="{FF2B5EF4-FFF2-40B4-BE49-F238E27FC236}">
                  <a16:creationId xmlns:a16="http://schemas.microsoft.com/office/drawing/2014/main" id="{1E5E4DA0-E22C-774D-A196-B67DC576A301}"/>
                </a:ext>
              </a:extLst>
            </p:cNvPr>
            <p:cNvSpPr/>
            <p:nvPr userDrawn="1"/>
          </p:nvSpPr>
          <p:spPr>
            <a:xfrm>
              <a:off x="9105181" y="-387423"/>
              <a:ext cx="3138158" cy="1743159"/>
            </a:xfrm>
            <a:custGeom>
              <a:avLst/>
              <a:gdLst>
                <a:gd name="connsiteX0" fmla="*/ 10184 w 3138158"/>
                <a:gd name="connsiteY0" fmla="*/ 0 h 1743159"/>
                <a:gd name="connsiteX1" fmla="*/ 3127974 w 3138158"/>
                <a:gd name="connsiteY1" fmla="*/ 0 h 1743159"/>
                <a:gd name="connsiteX2" fmla="*/ 3130057 w 3138158"/>
                <a:gd name="connsiteY2" fmla="*/ 13651 h 1743159"/>
                <a:gd name="connsiteX3" fmla="*/ 3138158 w 3138158"/>
                <a:gd name="connsiteY3" fmla="*/ 174080 h 1743159"/>
                <a:gd name="connsiteX4" fmla="*/ 1569079 w 3138158"/>
                <a:gd name="connsiteY4" fmla="*/ 1743159 h 1743159"/>
                <a:gd name="connsiteX5" fmla="*/ 0 w 3138158"/>
                <a:gd name="connsiteY5" fmla="*/ 174080 h 1743159"/>
                <a:gd name="connsiteX6" fmla="*/ 8101 w 3138158"/>
                <a:gd name="connsiteY6" fmla="*/ 13651 h 1743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38158" h="1743159">
                  <a:moveTo>
                    <a:pt x="10184" y="0"/>
                  </a:moveTo>
                  <a:lnTo>
                    <a:pt x="3127974" y="0"/>
                  </a:lnTo>
                  <a:lnTo>
                    <a:pt x="3130057" y="13651"/>
                  </a:lnTo>
                  <a:cubicBezTo>
                    <a:pt x="3135414" y="66399"/>
                    <a:pt x="3138158" y="119919"/>
                    <a:pt x="3138158" y="174080"/>
                  </a:cubicBezTo>
                  <a:cubicBezTo>
                    <a:pt x="3138158" y="1040658"/>
                    <a:pt x="2435657" y="1743159"/>
                    <a:pt x="1569079" y="1743159"/>
                  </a:cubicBezTo>
                  <a:cubicBezTo>
                    <a:pt x="702501" y="1743159"/>
                    <a:pt x="0" y="1040658"/>
                    <a:pt x="0" y="174080"/>
                  </a:cubicBezTo>
                  <a:cubicBezTo>
                    <a:pt x="0" y="119919"/>
                    <a:pt x="2744" y="66399"/>
                    <a:pt x="8101" y="13651"/>
                  </a:cubicBez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7" name="Dowolny kształt 26">
              <a:extLst>
                <a:ext uri="{FF2B5EF4-FFF2-40B4-BE49-F238E27FC236}">
                  <a16:creationId xmlns:a16="http://schemas.microsoft.com/office/drawing/2014/main" id="{1706C61B-7BD1-2D4B-92CA-4F2BCE66206F}"/>
                </a:ext>
              </a:extLst>
            </p:cNvPr>
            <p:cNvSpPr/>
            <p:nvPr userDrawn="1"/>
          </p:nvSpPr>
          <p:spPr>
            <a:xfrm rot="10800000" flipH="1">
              <a:off x="10290058" y="-3"/>
              <a:ext cx="1910264" cy="2060849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sp>
        <p:nvSpPr>
          <p:cNvPr id="2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681038" y="1355735"/>
            <a:ext cx="5299075" cy="2129907"/>
          </a:xfrm>
        </p:spPr>
        <p:txBody>
          <a:bodyPr lIns="0" anchor="b">
            <a:normAutofit/>
          </a:bodyPr>
          <a:lstStyle>
            <a:lvl1pPr algn="l">
              <a:defRPr sz="3600" spc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the </a:t>
            </a:r>
            <a:r>
              <a:rPr lang="pl-PL" dirty="0" err="1"/>
              <a:t>title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of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681037" y="3641896"/>
            <a:ext cx="5299076" cy="1578262"/>
          </a:xfrm>
        </p:spPr>
        <p:txBody>
          <a:bodyPr lIns="0">
            <a:norm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 dirty="0"/>
              <a:t>Insert a </a:t>
            </a:r>
            <a:r>
              <a:rPr lang="pl-PL" dirty="0" err="1"/>
              <a:t>subtitle</a:t>
            </a:r>
            <a:r>
              <a:rPr lang="pl-PL" dirty="0"/>
              <a:t> of the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 userDrawn="1">
            <p:ph type="dt" sz="half" idx="10"/>
          </p:nvPr>
        </p:nvSpPr>
        <p:spPr>
          <a:xfrm>
            <a:off x="4137025" y="6353634"/>
            <a:ext cx="2533651" cy="365125"/>
          </a:xfrm>
        </p:spPr>
        <p:txBody>
          <a:bodyPr lIns="0"/>
          <a:lstStyle>
            <a:lvl1pPr algn="just"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25.09.2024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11"/>
          </p:nvPr>
        </p:nvSpPr>
        <p:spPr>
          <a:xfrm>
            <a:off x="1257300" y="6356350"/>
            <a:ext cx="2649538" cy="365125"/>
          </a:xfrm>
        </p:spPr>
        <p:txBody>
          <a:bodyPr lIns="0"/>
          <a:lstStyle>
            <a:lvl1pPr algn="l"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2"/>
          </p:nvPr>
        </p:nvSpPr>
        <p:spPr>
          <a:xfrm>
            <a:off x="681038" y="6353634"/>
            <a:ext cx="460376" cy="365125"/>
          </a:xfrm>
        </p:spPr>
        <p:txBody>
          <a:bodyPr lIns="0" rIns="90000"/>
          <a:lstStyle>
            <a:lvl1pPr algn="l"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0" name="Symbol zastępczy tekstu 18">
            <a:extLst>
              <a:ext uri="{FF2B5EF4-FFF2-40B4-BE49-F238E27FC236}">
                <a16:creationId xmlns:a16="http://schemas.microsoft.com/office/drawing/2014/main" id="{E8C3C846-1F39-499C-A1C0-032ACCD6B7CD}"/>
              </a:ext>
            </a:extLst>
          </p:cNvPr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681037" y="5733020"/>
            <a:ext cx="3917951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Font typeface="Arial" panose="020B0604020202020204" pitchFamily="34" charset="0"/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21" name="Symbol zastępczy tekstu 18">
            <a:extLst>
              <a:ext uri="{FF2B5EF4-FFF2-40B4-BE49-F238E27FC236}">
                <a16:creationId xmlns:a16="http://schemas.microsoft.com/office/drawing/2014/main" id="{15EBFCCC-7721-43A6-927D-D605DBEE4F39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78214" y="5271355"/>
            <a:ext cx="3920774" cy="461665"/>
          </a:xfrm>
        </p:spPr>
        <p:txBody>
          <a:bodyPr lIns="0">
            <a:normAutofit/>
          </a:bodyPr>
          <a:lstStyle>
            <a:lvl1pPr marL="0" indent="0">
              <a:buFont typeface="Arial" panose="020B0604020202020204" pitchFamily="34" charset="0"/>
              <a:buNone/>
              <a:defRPr lang="pl-PL" sz="1800" b="1" kern="120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29" name="Symbol zastępczy obrazu 29">
            <a:extLst>
              <a:ext uri="{FF2B5EF4-FFF2-40B4-BE49-F238E27FC236}">
                <a16:creationId xmlns:a16="http://schemas.microsoft.com/office/drawing/2014/main" id="{FB2A556C-5DAD-EE4C-94E3-8D80519C099D}"/>
              </a:ext>
            </a:extLst>
          </p:cNvPr>
          <p:cNvSpPr>
            <a:spLocks noGrp="1"/>
          </p:cNvSpPr>
          <p:nvPr userDrawn="1">
            <p:ph type="pic" sz="quarter" idx="13" hasCustomPrompt="1"/>
          </p:nvPr>
        </p:nvSpPr>
        <p:spPr>
          <a:xfrm>
            <a:off x="7123154" y="1394293"/>
            <a:ext cx="3916364" cy="3916364"/>
          </a:xfrm>
          <a:custGeom>
            <a:avLst/>
            <a:gdLst>
              <a:gd name="connsiteX0" fmla="*/ 1958182 w 3916364"/>
              <a:gd name="connsiteY0" fmla="*/ 0 h 3916364"/>
              <a:gd name="connsiteX1" fmla="*/ 3916364 w 3916364"/>
              <a:gd name="connsiteY1" fmla="*/ 1958182 h 3916364"/>
              <a:gd name="connsiteX2" fmla="*/ 1958182 w 3916364"/>
              <a:gd name="connsiteY2" fmla="*/ 3916364 h 3916364"/>
              <a:gd name="connsiteX3" fmla="*/ 0 w 3916364"/>
              <a:gd name="connsiteY3" fmla="*/ 1958182 h 3916364"/>
              <a:gd name="connsiteX4" fmla="*/ 1958182 w 3916364"/>
              <a:gd name="connsiteY4" fmla="*/ 0 h 3916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16364" h="3916364">
                <a:moveTo>
                  <a:pt x="1958182" y="0"/>
                </a:moveTo>
                <a:cubicBezTo>
                  <a:pt x="3039656" y="0"/>
                  <a:pt x="3916364" y="876708"/>
                  <a:pt x="3916364" y="1958182"/>
                </a:cubicBezTo>
                <a:cubicBezTo>
                  <a:pt x="3916364" y="3039656"/>
                  <a:pt x="3039656" y="3916364"/>
                  <a:pt x="1958182" y="3916364"/>
                </a:cubicBezTo>
                <a:cubicBezTo>
                  <a:pt x="876708" y="3916364"/>
                  <a:pt x="0" y="3039656"/>
                  <a:pt x="0" y="1958182"/>
                </a:cubicBezTo>
                <a:cubicBezTo>
                  <a:pt x="0" y="876708"/>
                  <a:pt x="876708" y="0"/>
                  <a:pt x="1958182" y="0"/>
                </a:cubicBezTo>
                <a:close/>
              </a:path>
            </a:pathLst>
          </a:custGeom>
          <a:ln w="5080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pic>
        <p:nvPicPr>
          <p:cNvPr id="7" name="Obraz 7">
            <a:extLst>
              <a:ext uri="{FF2B5EF4-FFF2-40B4-BE49-F238E27FC236}">
                <a16:creationId xmlns:a16="http://schemas.microsoft.com/office/drawing/2014/main" id="{62CFFA05-91C2-7819-AB4A-318B430213F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63" y="765175"/>
            <a:ext cx="15240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45102715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- Gradient and Outlin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ymbol zastępczy tekstu 18">
            <a:extLst>
              <a:ext uri="{FF2B5EF4-FFF2-40B4-BE49-F238E27FC236}">
                <a16:creationId xmlns:a16="http://schemas.microsoft.com/office/drawing/2014/main" id="{0E092D40-D393-3D42-B71B-2215BA14E47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63750" y="4235407"/>
            <a:ext cx="8064285" cy="1612814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8" name="Prostokąt 17">
            <a:extLst>
              <a:ext uri="{FF2B5EF4-FFF2-40B4-BE49-F238E27FC236}">
                <a16:creationId xmlns:a16="http://schemas.microsoft.com/office/drawing/2014/main" id="{6E041CC6-0B79-7B44-94F8-76A2908BFDB9}"/>
              </a:ext>
            </a:extLst>
          </p:cNvPr>
          <p:cNvSpPr/>
          <p:nvPr userDrawn="1"/>
        </p:nvSpPr>
        <p:spPr>
          <a:xfrm>
            <a:off x="0" y="0"/>
            <a:ext cx="12192000" cy="239219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3" name="Symbol zastępczy obrazu 7">
            <a:extLst>
              <a:ext uri="{FF2B5EF4-FFF2-40B4-BE49-F238E27FC236}">
                <a16:creationId xmlns:a16="http://schemas.microsoft.com/office/drawing/2014/main" id="{D4396C5E-9BB5-420D-9DE7-C2E3D9DD56D4}"/>
              </a:ext>
            </a:extLst>
          </p:cNvPr>
          <p:cNvSpPr>
            <a:spLocks noGrp="1"/>
          </p:cNvSpPr>
          <p:nvPr userDrawn="1">
            <p:ph type="pic" sz="quarter" idx="18" hasCustomPrompt="1"/>
          </p:nvPr>
        </p:nvSpPr>
        <p:spPr>
          <a:xfrm>
            <a:off x="5052795" y="1007388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5" name="Symbol zastępczy tekstu 2">
            <a:extLst>
              <a:ext uri="{FF2B5EF4-FFF2-40B4-BE49-F238E27FC236}">
                <a16:creationId xmlns:a16="http://schemas.microsoft.com/office/drawing/2014/main" id="{F42EBC0B-6566-0449-882A-4FE01D0CC8E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063750" y="3339716"/>
            <a:ext cx="8064500" cy="89217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grpSp>
        <p:nvGrpSpPr>
          <p:cNvPr id="22" name="Grupa 21">
            <a:extLst>
              <a:ext uri="{FF2B5EF4-FFF2-40B4-BE49-F238E27FC236}">
                <a16:creationId xmlns:a16="http://schemas.microsoft.com/office/drawing/2014/main" id="{1DD3546F-9E47-C843-8A97-112C36CD40F2}"/>
              </a:ext>
            </a:extLst>
          </p:cNvPr>
          <p:cNvGrpSpPr/>
          <p:nvPr userDrawn="1"/>
        </p:nvGrpSpPr>
        <p:grpSpPr>
          <a:xfrm>
            <a:off x="551384" y="260648"/>
            <a:ext cx="3450979" cy="3303079"/>
            <a:chOff x="3433431" y="543216"/>
            <a:chExt cx="9244043" cy="8847868"/>
          </a:xfrm>
        </p:grpSpPr>
        <p:sp>
          <p:nvSpPr>
            <p:cNvPr id="23" name="Łuk blokowy 22">
              <a:extLst>
                <a:ext uri="{FF2B5EF4-FFF2-40B4-BE49-F238E27FC236}">
                  <a16:creationId xmlns:a16="http://schemas.microsoft.com/office/drawing/2014/main" id="{939F8F1D-1775-D547-8F7D-CE19211775D3}"/>
                </a:ext>
              </a:extLst>
            </p:cNvPr>
            <p:cNvSpPr/>
            <p:nvPr/>
          </p:nvSpPr>
          <p:spPr>
            <a:xfrm rot="5400000">
              <a:off x="3433431" y="4324916"/>
              <a:ext cx="5066168" cy="5066168"/>
            </a:xfrm>
            <a:prstGeom prst="blockArc">
              <a:avLst>
                <a:gd name="adj1" fmla="val 10790409"/>
                <a:gd name="adj2" fmla="val 16201009"/>
                <a:gd name="adj3" fmla="val 21612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25" name="Wycinek okręgu 8">
              <a:extLst>
                <a:ext uri="{FF2B5EF4-FFF2-40B4-BE49-F238E27FC236}">
                  <a16:creationId xmlns:a16="http://schemas.microsoft.com/office/drawing/2014/main" id="{9238F26B-CABD-6F42-97CD-0E87712E5A11}"/>
                </a:ext>
              </a:extLst>
            </p:cNvPr>
            <p:cNvSpPr/>
            <p:nvPr/>
          </p:nvSpPr>
          <p:spPr>
            <a:xfrm>
              <a:off x="5039980" y="5414036"/>
              <a:ext cx="1842615" cy="1842615"/>
            </a:xfrm>
            <a:prstGeom prst="pie">
              <a:avLst>
                <a:gd name="adj1" fmla="val 10800000"/>
                <a:gd name="adj2" fmla="val 16200000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26" name="Owal 25">
              <a:extLst>
                <a:ext uri="{FF2B5EF4-FFF2-40B4-BE49-F238E27FC236}">
                  <a16:creationId xmlns:a16="http://schemas.microsoft.com/office/drawing/2014/main" id="{6A6C94E1-1724-0044-B54F-9FC0C83F5075}"/>
                </a:ext>
              </a:extLst>
            </p:cNvPr>
            <p:cNvSpPr/>
            <p:nvPr/>
          </p:nvSpPr>
          <p:spPr>
            <a:xfrm>
              <a:off x="6445002" y="543216"/>
              <a:ext cx="230788" cy="230788"/>
            </a:xfrm>
            <a:prstGeom prst="ellipse">
              <a:avLst/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baseline="0" dirty="0">
                <a:latin typeface="Roboto" panose="02000000000000000000" pitchFamily="2" charset="0"/>
              </a:endParaRPr>
            </a:p>
          </p:txBody>
        </p:sp>
        <p:sp>
          <p:nvSpPr>
            <p:cNvPr id="27" name="Wycinek okręgu 22">
              <a:extLst>
                <a:ext uri="{FF2B5EF4-FFF2-40B4-BE49-F238E27FC236}">
                  <a16:creationId xmlns:a16="http://schemas.microsoft.com/office/drawing/2014/main" id="{23CD4BCC-13A0-E443-BDC2-AE0AEE82A0B2}"/>
                </a:ext>
              </a:extLst>
            </p:cNvPr>
            <p:cNvSpPr/>
            <p:nvPr/>
          </p:nvSpPr>
          <p:spPr>
            <a:xfrm>
              <a:off x="10834859" y="1009779"/>
              <a:ext cx="1842615" cy="1842615"/>
            </a:xfrm>
            <a:prstGeom prst="pie">
              <a:avLst>
                <a:gd name="adj1" fmla="val 10800000"/>
                <a:gd name="adj2" fmla="val 16200000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28" name="Pierścień 27">
              <a:extLst>
                <a:ext uri="{FF2B5EF4-FFF2-40B4-BE49-F238E27FC236}">
                  <a16:creationId xmlns:a16="http://schemas.microsoft.com/office/drawing/2014/main" id="{E4FE6284-B867-4F4C-8665-8325926A6649}"/>
                </a:ext>
              </a:extLst>
            </p:cNvPr>
            <p:cNvSpPr/>
            <p:nvPr/>
          </p:nvSpPr>
          <p:spPr>
            <a:xfrm>
              <a:off x="6416029" y="626976"/>
              <a:ext cx="5123606" cy="5123606"/>
            </a:xfrm>
            <a:prstGeom prst="donut">
              <a:avLst>
                <a:gd name="adj" fmla="val 21512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6475317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peaker - Gradient and Outlin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ymbol zastępczy tekstu 18">
            <a:extLst>
              <a:ext uri="{FF2B5EF4-FFF2-40B4-BE49-F238E27FC236}">
                <a16:creationId xmlns:a16="http://schemas.microsoft.com/office/drawing/2014/main" id="{0E092D40-D393-3D42-B71B-2215BA14E47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63750" y="4235407"/>
            <a:ext cx="8064285" cy="1612814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8" name="Prostokąt 17">
            <a:extLst>
              <a:ext uri="{FF2B5EF4-FFF2-40B4-BE49-F238E27FC236}">
                <a16:creationId xmlns:a16="http://schemas.microsoft.com/office/drawing/2014/main" id="{6E041CC6-0B79-7B44-94F8-76A2908BFDB9}"/>
              </a:ext>
            </a:extLst>
          </p:cNvPr>
          <p:cNvSpPr/>
          <p:nvPr userDrawn="1"/>
        </p:nvSpPr>
        <p:spPr>
          <a:xfrm>
            <a:off x="0" y="0"/>
            <a:ext cx="12192000" cy="239219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5" name="Symbol zastępczy tekstu 2">
            <a:extLst>
              <a:ext uri="{FF2B5EF4-FFF2-40B4-BE49-F238E27FC236}">
                <a16:creationId xmlns:a16="http://schemas.microsoft.com/office/drawing/2014/main" id="{F42EBC0B-6566-0449-882A-4FE01D0CC8E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063750" y="3339716"/>
            <a:ext cx="8064500" cy="89217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grpSp>
        <p:nvGrpSpPr>
          <p:cNvPr id="22" name="Grupa 21">
            <a:extLst>
              <a:ext uri="{FF2B5EF4-FFF2-40B4-BE49-F238E27FC236}">
                <a16:creationId xmlns:a16="http://schemas.microsoft.com/office/drawing/2014/main" id="{1DD3546F-9E47-C843-8A97-112C36CD40F2}"/>
              </a:ext>
            </a:extLst>
          </p:cNvPr>
          <p:cNvGrpSpPr/>
          <p:nvPr userDrawn="1"/>
        </p:nvGrpSpPr>
        <p:grpSpPr>
          <a:xfrm>
            <a:off x="4079776" y="314950"/>
            <a:ext cx="4821942" cy="4615286"/>
            <a:chOff x="3433431" y="543216"/>
            <a:chExt cx="9244043" cy="8847868"/>
          </a:xfrm>
        </p:grpSpPr>
        <p:sp>
          <p:nvSpPr>
            <p:cNvPr id="23" name="Łuk blokowy 22">
              <a:extLst>
                <a:ext uri="{FF2B5EF4-FFF2-40B4-BE49-F238E27FC236}">
                  <a16:creationId xmlns:a16="http://schemas.microsoft.com/office/drawing/2014/main" id="{939F8F1D-1775-D547-8F7D-CE19211775D3}"/>
                </a:ext>
              </a:extLst>
            </p:cNvPr>
            <p:cNvSpPr/>
            <p:nvPr/>
          </p:nvSpPr>
          <p:spPr>
            <a:xfrm rot="5400000">
              <a:off x="3433431" y="4324916"/>
              <a:ext cx="5066168" cy="5066168"/>
            </a:xfrm>
            <a:prstGeom prst="blockArc">
              <a:avLst>
                <a:gd name="adj1" fmla="val 10790409"/>
                <a:gd name="adj2" fmla="val 16201009"/>
                <a:gd name="adj3" fmla="val 21612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25" name="Wycinek okręgu 8">
              <a:extLst>
                <a:ext uri="{FF2B5EF4-FFF2-40B4-BE49-F238E27FC236}">
                  <a16:creationId xmlns:a16="http://schemas.microsoft.com/office/drawing/2014/main" id="{9238F26B-CABD-6F42-97CD-0E87712E5A11}"/>
                </a:ext>
              </a:extLst>
            </p:cNvPr>
            <p:cNvSpPr/>
            <p:nvPr/>
          </p:nvSpPr>
          <p:spPr>
            <a:xfrm>
              <a:off x="5039980" y="5414036"/>
              <a:ext cx="1842615" cy="1842615"/>
            </a:xfrm>
            <a:prstGeom prst="pie">
              <a:avLst>
                <a:gd name="adj1" fmla="val 10800000"/>
                <a:gd name="adj2" fmla="val 16200000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26" name="Owal 25">
              <a:extLst>
                <a:ext uri="{FF2B5EF4-FFF2-40B4-BE49-F238E27FC236}">
                  <a16:creationId xmlns:a16="http://schemas.microsoft.com/office/drawing/2014/main" id="{6A6C94E1-1724-0044-B54F-9FC0C83F5075}"/>
                </a:ext>
              </a:extLst>
            </p:cNvPr>
            <p:cNvSpPr/>
            <p:nvPr/>
          </p:nvSpPr>
          <p:spPr>
            <a:xfrm>
              <a:off x="6445002" y="543216"/>
              <a:ext cx="230788" cy="230788"/>
            </a:xfrm>
            <a:prstGeom prst="ellipse">
              <a:avLst/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baseline="0" dirty="0">
                <a:latin typeface="Roboto" panose="02000000000000000000" pitchFamily="2" charset="0"/>
              </a:endParaRPr>
            </a:p>
          </p:txBody>
        </p:sp>
        <p:sp>
          <p:nvSpPr>
            <p:cNvPr id="27" name="Wycinek okręgu 22">
              <a:extLst>
                <a:ext uri="{FF2B5EF4-FFF2-40B4-BE49-F238E27FC236}">
                  <a16:creationId xmlns:a16="http://schemas.microsoft.com/office/drawing/2014/main" id="{23CD4BCC-13A0-E443-BDC2-AE0AEE82A0B2}"/>
                </a:ext>
              </a:extLst>
            </p:cNvPr>
            <p:cNvSpPr/>
            <p:nvPr/>
          </p:nvSpPr>
          <p:spPr>
            <a:xfrm>
              <a:off x="10834859" y="1009779"/>
              <a:ext cx="1842615" cy="1842615"/>
            </a:xfrm>
            <a:prstGeom prst="pie">
              <a:avLst>
                <a:gd name="adj1" fmla="val 10800000"/>
                <a:gd name="adj2" fmla="val 16200000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28" name="Pierścień 27">
              <a:extLst>
                <a:ext uri="{FF2B5EF4-FFF2-40B4-BE49-F238E27FC236}">
                  <a16:creationId xmlns:a16="http://schemas.microsoft.com/office/drawing/2014/main" id="{E4FE6284-B867-4F4C-8665-8325926A6649}"/>
                </a:ext>
              </a:extLst>
            </p:cNvPr>
            <p:cNvSpPr/>
            <p:nvPr/>
          </p:nvSpPr>
          <p:spPr>
            <a:xfrm>
              <a:off x="6416029" y="626976"/>
              <a:ext cx="5123606" cy="5123606"/>
            </a:xfrm>
            <a:prstGeom prst="donut">
              <a:avLst>
                <a:gd name="adj" fmla="val 21512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>
                <a:solidFill>
                  <a:schemeClr val="tx1"/>
                </a:solidFill>
              </a:endParaRPr>
            </a:p>
          </p:txBody>
        </p:sp>
      </p:grpSp>
      <p:sp>
        <p:nvSpPr>
          <p:cNvPr id="13" name="Symbol zastępczy obrazu 7">
            <a:extLst>
              <a:ext uri="{FF2B5EF4-FFF2-40B4-BE49-F238E27FC236}">
                <a16:creationId xmlns:a16="http://schemas.microsoft.com/office/drawing/2014/main" id="{D4396C5E-9BB5-420D-9DE7-C2E3D9DD56D4}"/>
              </a:ext>
            </a:extLst>
          </p:cNvPr>
          <p:cNvSpPr>
            <a:spLocks noGrp="1"/>
          </p:cNvSpPr>
          <p:nvPr userDrawn="1">
            <p:ph type="pic" sz="quarter" idx="18" hasCustomPrompt="1"/>
          </p:nvPr>
        </p:nvSpPr>
        <p:spPr>
          <a:xfrm>
            <a:off x="5052795" y="1007388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2" name="Łuk blokowy 1">
            <a:extLst>
              <a:ext uri="{FF2B5EF4-FFF2-40B4-BE49-F238E27FC236}">
                <a16:creationId xmlns:a16="http://schemas.microsoft.com/office/drawing/2014/main" id="{5AC082F8-5E75-8022-AC69-134F9352629A}"/>
              </a:ext>
            </a:extLst>
          </p:cNvPr>
          <p:cNvSpPr/>
          <p:nvPr userDrawn="1"/>
        </p:nvSpPr>
        <p:spPr>
          <a:xfrm>
            <a:off x="2357438" y="-1601788"/>
            <a:ext cx="6875462" cy="6875463"/>
          </a:xfrm>
          <a:prstGeom prst="blockArc">
            <a:avLst>
              <a:gd name="adj1" fmla="val 10790409"/>
              <a:gd name="adj2" fmla="val 16201009"/>
              <a:gd name="adj3" fmla="val 21612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059613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Big Photo and Quo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ymbol zastępczy tekstu 18">
            <a:extLst>
              <a:ext uri="{FF2B5EF4-FFF2-40B4-BE49-F238E27FC236}">
                <a16:creationId xmlns:a16="http://schemas.microsoft.com/office/drawing/2014/main" id="{0E092D40-D393-3D42-B71B-2215BA14E47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19738" y="2737193"/>
            <a:ext cx="5991224" cy="103722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l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8DD5617C-A44E-0D43-A0A0-54689A3BF6E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519739" y="1240180"/>
            <a:ext cx="5991224" cy="1497613"/>
          </a:xfrm>
        </p:spPr>
        <p:txBody>
          <a:bodyPr anchor="b">
            <a:normAutofit/>
          </a:bodyPr>
          <a:lstStyle>
            <a:lvl1pPr marL="0" indent="0"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5" name="Symbol zastępczy tekstu 4">
            <a:extLst>
              <a:ext uri="{FF2B5EF4-FFF2-40B4-BE49-F238E27FC236}">
                <a16:creationId xmlns:a16="http://schemas.microsoft.com/office/drawing/2014/main" id="{F9DC2B6A-B300-B545-9FCF-D6D74CE2261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519738" y="4005263"/>
            <a:ext cx="5991225" cy="2016125"/>
          </a:xfrm>
        </p:spPr>
        <p:txBody>
          <a:bodyPr vert="horz" lIns="0" tIns="45720" rIns="0" bIns="45720" rtlCol="0">
            <a:normAutofit/>
          </a:bodyPr>
          <a:lstStyle>
            <a:lvl1pPr marL="0" indent="0">
              <a:buNone/>
              <a:defRPr lang="pl-PL">
                <a:latin typeface="Roboto Slab" pitchFamily="2" charset="0"/>
                <a:ea typeface="Roboto Slab" pitchFamily="2" charset="0"/>
              </a:defRPr>
            </a:lvl1pPr>
          </a:lstStyle>
          <a:p>
            <a:pPr lvl="0"/>
            <a:r>
              <a:rPr lang="pl-PL" dirty="0"/>
              <a:t>„</a:t>
            </a:r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quote</a:t>
            </a:r>
            <a:r>
              <a:rPr lang="pl-PL" dirty="0"/>
              <a:t>..”</a:t>
            </a:r>
          </a:p>
        </p:txBody>
      </p:sp>
      <p:sp>
        <p:nvSpPr>
          <p:cNvPr id="13" name="Symbol zastępczy obrazu 12">
            <a:extLst>
              <a:ext uri="{FF2B5EF4-FFF2-40B4-BE49-F238E27FC236}">
                <a16:creationId xmlns:a16="http://schemas.microsoft.com/office/drawing/2014/main" id="{A0844117-28C1-6846-AB39-ED6FA541A7A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4598988" cy="6858000"/>
          </a:xfrm>
          <a:custGeom>
            <a:avLst/>
            <a:gdLst>
              <a:gd name="connsiteX0" fmla="*/ 0 w 4598988"/>
              <a:gd name="connsiteY0" fmla="*/ 0 h 6858000"/>
              <a:gd name="connsiteX1" fmla="*/ 3702501 w 4598988"/>
              <a:gd name="connsiteY1" fmla="*/ 0 h 6858000"/>
              <a:gd name="connsiteX2" fmla="*/ 3794771 w 4598988"/>
              <a:gd name="connsiteY2" fmla="*/ 4659 h 6858000"/>
              <a:gd name="connsiteX3" fmla="*/ 4570883 w 4598988"/>
              <a:gd name="connsiteY3" fmla="*/ 655533 h 6858000"/>
              <a:gd name="connsiteX4" fmla="*/ 4598988 w 4598988"/>
              <a:gd name="connsiteY4" fmla="*/ 802623 h 6858000"/>
              <a:gd name="connsiteX5" fmla="*/ 4598988 w 4598988"/>
              <a:gd name="connsiteY5" fmla="*/ 6858000 h 6858000"/>
              <a:gd name="connsiteX6" fmla="*/ 0 w 4598988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98988" h="6858000">
                <a:moveTo>
                  <a:pt x="0" y="0"/>
                </a:moveTo>
                <a:lnTo>
                  <a:pt x="3702501" y="0"/>
                </a:lnTo>
                <a:lnTo>
                  <a:pt x="3794771" y="4659"/>
                </a:lnTo>
                <a:cubicBezTo>
                  <a:pt x="4166489" y="42409"/>
                  <a:pt x="4471529" y="305703"/>
                  <a:pt x="4570883" y="655533"/>
                </a:cubicBezTo>
                <a:lnTo>
                  <a:pt x="4598988" y="802623"/>
                </a:lnTo>
                <a:lnTo>
                  <a:pt x="4598988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vert="horz" wrap="square" lIns="0" tIns="45720" rIns="0" bIns="45720" rtlCol="0" anchor="ctr">
            <a:noAutofit/>
          </a:bodyPr>
          <a:lstStyle>
            <a:lvl1pPr marL="0" indent="0" algn="ctr">
              <a:buNone/>
              <a:defRPr lang="pl-PL" dirty="0">
                <a:solidFill>
                  <a:schemeClr val="accent2"/>
                </a:solidFill>
              </a:defRPr>
            </a:lvl1pPr>
          </a:lstStyle>
          <a:p>
            <a:pPr marL="228600" marR="0" lvl="0" indent="-228600" algn="ctr" fontAlgn="auto">
              <a:buClrTx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pPr marL="228600" marR="0" lvl="0" indent="-228600" algn="ctr" fontAlgn="auto">
              <a:buClrTx/>
              <a:tabLst/>
            </a:pP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79391829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Big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ymbol zastępczy tekstu 18">
            <a:extLst>
              <a:ext uri="{FF2B5EF4-FFF2-40B4-BE49-F238E27FC236}">
                <a16:creationId xmlns:a16="http://schemas.microsoft.com/office/drawing/2014/main" id="{0E092D40-D393-3D42-B71B-2215BA14E47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19738" y="2737193"/>
            <a:ext cx="5991224" cy="3356103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l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8DD5617C-A44E-0D43-A0A0-54689A3BF6E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519739" y="1240180"/>
            <a:ext cx="5991224" cy="1497613"/>
          </a:xfrm>
        </p:spPr>
        <p:txBody>
          <a:bodyPr anchor="b">
            <a:normAutofit/>
          </a:bodyPr>
          <a:lstStyle>
            <a:lvl1pPr marL="0" indent="0"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6" name="Symbol zastępczy obrazu 5">
            <a:extLst>
              <a:ext uri="{FF2B5EF4-FFF2-40B4-BE49-F238E27FC236}">
                <a16:creationId xmlns:a16="http://schemas.microsoft.com/office/drawing/2014/main" id="{31BABAC7-9734-7047-817E-D059272FAC1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4598988" cy="6858000"/>
          </a:xfrm>
          <a:custGeom>
            <a:avLst/>
            <a:gdLst>
              <a:gd name="connsiteX0" fmla="*/ 0 w 4598988"/>
              <a:gd name="connsiteY0" fmla="*/ 0 h 6858000"/>
              <a:gd name="connsiteX1" fmla="*/ 3702501 w 4598988"/>
              <a:gd name="connsiteY1" fmla="*/ 0 h 6858000"/>
              <a:gd name="connsiteX2" fmla="*/ 3794771 w 4598988"/>
              <a:gd name="connsiteY2" fmla="*/ 4659 h 6858000"/>
              <a:gd name="connsiteX3" fmla="*/ 4570883 w 4598988"/>
              <a:gd name="connsiteY3" fmla="*/ 655533 h 6858000"/>
              <a:gd name="connsiteX4" fmla="*/ 4598988 w 4598988"/>
              <a:gd name="connsiteY4" fmla="*/ 802623 h 6858000"/>
              <a:gd name="connsiteX5" fmla="*/ 4598988 w 4598988"/>
              <a:gd name="connsiteY5" fmla="*/ 6858000 h 6858000"/>
              <a:gd name="connsiteX6" fmla="*/ 0 w 4598988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98988" h="6858000">
                <a:moveTo>
                  <a:pt x="0" y="0"/>
                </a:moveTo>
                <a:lnTo>
                  <a:pt x="3702501" y="0"/>
                </a:lnTo>
                <a:lnTo>
                  <a:pt x="3794771" y="4659"/>
                </a:lnTo>
                <a:cubicBezTo>
                  <a:pt x="4166489" y="42409"/>
                  <a:pt x="4471529" y="305703"/>
                  <a:pt x="4570883" y="655533"/>
                </a:cubicBezTo>
                <a:lnTo>
                  <a:pt x="4598988" y="802623"/>
                </a:lnTo>
                <a:lnTo>
                  <a:pt x="4598988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vert="horz" wrap="square" lIns="0" tIns="45720" rIns="0" bIns="45720" rtlCol="0" anchor="ctr">
            <a:noAutofit/>
          </a:bodyPr>
          <a:lstStyle>
            <a:lvl1pPr marL="0" indent="0" algn="ctr">
              <a:buNone/>
              <a:defRPr lang="pl-PL" dirty="0">
                <a:solidFill>
                  <a:schemeClr val="accent2"/>
                </a:solidFill>
              </a:defRPr>
            </a:lvl1pPr>
          </a:lstStyle>
          <a:p>
            <a:pPr marL="228600" marR="0" lvl="0" indent="-228600" algn="ctr" fontAlgn="auto">
              <a:buClrTx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pPr marL="228600" marR="0" lvl="0" indent="-228600" algn="ctr" fontAlgn="auto">
              <a:buClrTx/>
              <a:tabLst/>
            </a:pP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19321905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Small Photo Shapes and Mas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ymbol zastępczy tekstu 18">
            <a:extLst>
              <a:ext uri="{FF2B5EF4-FFF2-40B4-BE49-F238E27FC236}">
                <a16:creationId xmlns:a16="http://schemas.microsoft.com/office/drawing/2014/main" id="{703F3E79-FBB4-4461-A4B0-173019E59EC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29174" y="3645024"/>
            <a:ext cx="5991224" cy="1800200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l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2" name="Symbol zastępczy tekstu 2">
            <a:extLst>
              <a:ext uri="{FF2B5EF4-FFF2-40B4-BE49-F238E27FC236}">
                <a16:creationId xmlns:a16="http://schemas.microsoft.com/office/drawing/2014/main" id="{16A5B9E3-9728-40E4-BBEC-174070FC506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29175" y="2148011"/>
            <a:ext cx="5991224" cy="1497613"/>
          </a:xfrm>
        </p:spPr>
        <p:txBody>
          <a:bodyPr anchor="b">
            <a:normAutofit/>
          </a:bodyPr>
          <a:lstStyle>
            <a:lvl1pPr marL="0" indent="0"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3" name="Symbol zastępczy obrazu 7">
            <a:extLst>
              <a:ext uri="{FF2B5EF4-FFF2-40B4-BE49-F238E27FC236}">
                <a16:creationId xmlns:a16="http://schemas.microsoft.com/office/drawing/2014/main" id="{F0BAED6B-B8E2-4989-B13B-12F20F222B6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2055290" y="2148011"/>
            <a:ext cx="2534238" cy="2534238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anchor="ctr">
            <a:normAutofit/>
          </a:bodyPr>
          <a:lstStyle>
            <a:lvl1pPr marL="0" marR="0" indent="0" algn="ctr" fontAlgn="auto">
              <a:buClrTx/>
              <a:buNone/>
              <a:tabLst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grpSp>
        <p:nvGrpSpPr>
          <p:cNvPr id="32" name="Grupa 31">
            <a:extLst>
              <a:ext uri="{FF2B5EF4-FFF2-40B4-BE49-F238E27FC236}">
                <a16:creationId xmlns:a16="http://schemas.microsoft.com/office/drawing/2014/main" id="{ED5265FB-925F-5049-809B-9D2546BC32D8}"/>
              </a:ext>
            </a:extLst>
          </p:cNvPr>
          <p:cNvGrpSpPr/>
          <p:nvPr userDrawn="1"/>
        </p:nvGrpSpPr>
        <p:grpSpPr>
          <a:xfrm>
            <a:off x="-528736" y="4843027"/>
            <a:ext cx="3540160" cy="2398375"/>
            <a:chOff x="-528736" y="4788424"/>
            <a:chExt cx="3620758" cy="2452978"/>
          </a:xfrm>
        </p:grpSpPr>
        <p:sp>
          <p:nvSpPr>
            <p:cNvPr id="33" name="Dowolny kształt 32">
              <a:extLst>
                <a:ext uri="{FF2B5EF4-FFF2-40B4-BE49-F238E27FC236}">
                  <a16:creationId xmlns:a16="http://schemas.microsoft.com/office/drawing/2014/main" id="{EF28E646-CCEF-B64C-8B98-16C70FF03946}"/>
                </a:ext>
              </a:extLst>
            </p:cNvPr>
            <p:cNvSpPr/>
            <p:nvPr userDrawn="1"/>
          </p:nvSpPr>
          <p:spPr>
            <a:xfrm flipH="1">
              <a:off x="12036" y="5081795"/>
              <a:ext cx="3079986" cy="1767478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  <p:sp>
          <p:nvSpPr>
            <p:cNvPr id="34" name="Dowolny kształt 33">
              <a:extLst>
                <a:ext uri="{FF2B5EF4-FFF2-40B4-BE49-F238E27FC236}">
                  <a16:creationId xmlns:a16="http://schemas.microsoft.com/office/drawing/2014/main" id="{98D66150-2323-6847-94BB-6ED7BB20FB80}"/>
                </a:ext>
              </a:extLst>
            </p:cNvPr>
            <p:cNvSpPr/>
            <p:nvPr userDrawn="1"/>
          </p:nvSpPr>
          <p:spPr>
            <a:xfrm rot="10800000">
              <a:off x="-528736" y="5498243"/>
              <a:ext cx="3138158" cy="1743159"/>
            </a:xfrm>
            <a:custGeom>
              <a:avLst/>
              <a:gdLst>
                <a:gd name="connsiteX0" fmla="*/ 10184 w 3138158"/>
                <a:gd name="connsiteY0" fmla="*/ 0 h 1743159"/>
                <a:gd name="connsiteX1" fmla="*/ 3127974 w 3138158"/>
                <a:gd name="connsiteY1" fmla="*/ 0 h 1743159"/>
                <a:gd name="connsiteX2" fmla="*/ 3130057 w 3138158"/>
                <a:gd name="connsiteY2" fmla="*/ 13651 h 1743159"/>
                <a:gd name="connsiteX3" fmla="*/ 3138158 w 3138158"/>
                <a:gd name="connsiteY3" fmla="*/ 174080 h 1743159"/>
                <a:gd name="connsiteX4" fmla="*/ 1569079 w 3138158"/>
                <a:gd name="connsiteY4" fmla="*/ 1743159 h 1743159"/>
                <a:gd name="connsiteX5" fmla="*/ 0 w 3138158"/>
                <a:gd name="connsiteY5" fmla="*/ 174080 h 1743159"/>
                <a:gd name="connsiteX6" fmla="*/ 8101 w 3138158"/>
                <a:gd name="connsiteY6" fmla="*/ 13651 h 1743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38158" h="1743159">
                  <a:moveTo>
                    <a:pt x="10184" y="0"/>
                  </a:moveTo>
                  <a:lnTo>
                    <a:pt x="3127974" y="0"/>
                  </a:lnTo>
                  <a:lnTo>
                    <a:pt x="3130057" y="13651"/>
                  </a:lnTo>
                  <a:cubicBezTo>
                    <a:pt x="3135414" y="66399"/>
                    <a:pt x="3138158" y="119919"/>
                    <a:pt x="3138158" y="174080"/>
                  </a:cubicBezTo>
                  <a:cubicBezTo>
                    <a:pt x="3138158" y="1040658"/>
                    <a:pt x="2435657" y="1743159"/>
                    <a:pt x="1569079" y="1743159"/>
                  </a:cubicBezTo>
                  <a:cubicBezTo>
                    <a:pt x="702501" y="1743159"/>
                    <a:pt x="0" y="1040658"/>
                    <a:pt x="0" y="174080"/>
                  </a:cubicBezTo>
                  <a:cubicBezTo>
                    <a:pt x="0" y="119919"/>
                    <a:pt x="2744" y="66399"/>
                    <a:pt x="8101" y="13651"/>
                  </a:cubicBez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35" name="Dowolny kształt 34">
              <a:extLst>
                <a:ext uri="{FF2B5EF4-FFF2-40B4-BE49-F238E27FC236}">
                  <a16:creationId xmlns:a16="http://schemas.microsoft.com/office/drawing/2014/main" id="{0ECFCC33-658D-1547-9403-6C234B36285A}"/>
                </a:ext>
              </a:extLst>
            </p:cNvPr>
            <p:cNvSpPr/>
            <p:nvPr userDrawn="1"/>
          </p:nvSpPr>
          <p:spPr>
            <a:xfrm flipH="1">
              <a:off x="12037" y="4788424"/>
              <a:ext cx="1910264" cy="2060850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</p:spTree>
    <p:extLst>
      <p:ext uri="{BB962C8B-B14F-4D97-AF65-F5344CB8AC3E}">
        <p14:creationId xmlns:p14="http://schemas.microsoft.com/office/powerpoint/2010/main" val="187961365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ofile Small Photo Gradient and Outlin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ymbol zastępczy tekstu 18">
            <a:extLst>
              <a:ext uri="{FF2B5EF4-FFF2-40B4-BE49-F238E27FC236}">
                <a16:creationId xmlns:a16="http://schemas.microsoft.com/office/drawing/2014/main" id="{703F3E79-FBB4-4461-A4B0-173019E59EC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29174" y="3645024"/>
            <a:ext cx="5991224" cy="1800200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l">
              <a:buNone/>
              <a:defRPr lang="pl-PL" sz="18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2" name="Symbol zastępczy tekstu 2">
            <a:extLst>
              <a:ext uri="{FF2B5EF4-FFF2-40B4-BE49-F238E27FC236}">
                <a16:creationId xmlns:a16="http://schemas.microsoft.com/office/drawing/2014/main" id="{16A5B9E3-9728-40E4-BBEC-174070FC506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29175" y="2148011"/>
            <a:ext cx="5991224" cy="1497613"/>
          </a:xfrm>
        </p:spPr>
        <p:txBody>
          <a:bodyPr anchor="b">
            <a:normAutofit/>
          </a:bodyPr>
          <a:lstStyle>
            <a:lvl1pPr marL="0" indent="0">
              <a:buNone/>
              <a:defRPr sz="2400" b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3" name="Symbol zastępczy obrazu 7">
            <a:extLst>
              <a:ext uri="{FF2B5EF4-FFF2-40B4-BE49-F238E27FC236}">
                <a16:creationId xmlns:a16="http://schemas.microsoft.com/office/drawing/2014/main" id="{F0BAED6B-B8E2-4989-B13B-12F20F222B6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2055290" y="2148011"/>
            <a:ext cx="2534238" cy="2534238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15875">
            <a:solidFill>
              <a:schemeClr val="bg1"/>
            </a:solidFill>
          </a:ln>
        </p:spPr>
        <p:txBody>
          <a:bodyPr anchor="ctr">
            <a:normAutofit/>
          </a:bodyPr>
          <a:lstStyle>
            <a:lvl1pPr marL="0" marR="0" indent="0" algn="ctr" fontAlgn="auto">
              <a:buClrTx/>
              <a:buNone/>
              <a:tabLst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6" name="Owal 15">
            <a:extLst>
              <a:ext uri="{FF2B5EF4-FFF2-40B4-BE49-F238E27FC236}">
                <a16:creationId xmlns:a16="http://schemas.microsoft.com/office/drawing/2014/main" id="{889985CE-2F44-4AC6-887E-D4285C25DF6E}"/>
              </a:ext>
            </a:extLst>
          </p:cNvPr>
          <p:cNvSpPr/>
          <p:nvPr userDrawn="1"/>
        </p:nvSpPr>
        <p:spPr>
          <a:xfrm>
            <a:off x="4375774" y="1485175"/>
            <a:ext cx="230788" cy="230788"/>
          </a:xfrm>
          <a:prstGeom prst="ellipse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baseline="0" dirty="0">
              <a:latin typeface="Roboto" panose="02000000000000000000" pitchFamily="2" charset="0"/>
            </a:endParaRPr>
          </a:p>
        </p:txBody>
      </p:sp>
      <p:sp>
        <p:nvSpPr>
          <p:cNvPr id="17" name="Łuk blokowy 16">
            <a:extLst>
              <a:ext uri="{FF2B5EF4-FFF2-40B4-BE49-F238E27FC236}">
                <a16:creationId xmlns:a16="http://schemas.microsoft.com/office/drawing/2014/main" id="{6D8E0830-BA6E-4CD0-BEB0-DDD03174940D}"/>
              </a:ext>
            </a:extLst>
          </p:cNvPr>
          <p:cNvSpPr/>
          <p:nvPr userDrawn="1"/>
        </p:nvSpPr>
        <p:spPr>
          <a:xfrm>
            <a:off x="681038" y="811104"/>
            <a:ext cx="5066168" cy="5066168"/>
          </a:xfrm>
          <a:prstGeom prst="blockArc">
            <a:avLst>
              <a:gd name="adj1" fmla="val 10790409"/>
              <a:gd name="adj2" fmla="val 16201009"/>
              <a:gd name="adj3" fmla="val 21612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sp>
        <p:nvSpPr>
          <p:cNvPr id="18" name="Wycinek okręgu 22">
            <a:extLst>
              <a:ext uri="{FF2B5EF4-FFF2-40B4-BE49-F238E27FC236}">
                <a16:creationId xmlns:a16="http://schemas.microsoft.com/office/drawing/2014/main" id="{8A0AA19F-E49C-4F1A-B90F-62A827723256}"/>
              </a:ext>
            </a:extLst>
          </p:cNvPr>
          <p:cNvSpPr/>
          <p:nvPr userDrawn="1"/>
        </p:nvSpPr>
        <p:spPr>
          <a:xfrm rot="5400000">
            <a:off x="1133982" y="4955964"/>
            <a:ext cx="1842615" cy="1842615"/>
          </a:xfrm>
          <a:prstGeom prst="pie">
            <a:avLst>
              <a:gd name="adj1" fmla="val 10800000"/>
              <a:gd name="adj2" fmla="val 16200000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63E2074F-4AD4-F613-D95D-5AA4C49251A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487834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Profile Small Photo Gradient and Outlines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ymbol zastępczy tekstu 18">
            <a:extLst>
              <a:ext uri="{FF2B5EF4-FFF2-40B4-BE49-F238E27FC236}">
                <a16:creationId xmlns:a16="http://schemas.microsoft.com/office/drawing/2014/main" id="{703F3E79-FBB4-4461-A4B0-173019E59EC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29174" y="3645024"/>
            <a:ext cx="5991224" cy="1800200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l">
              <a:buNone/>
              <a:defRPr lang="pl-PL" sz="18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2" name="Symbol zastępczy tekstu 2">
            <a:extLst>
              <a:ext uri="{FF2B5EF4-FFF2-40B4-BE49-F238E27FC236}">
                <a16:creationId xmlns:a16="http://schemas.microsoft.com/office/drawing/2014/main" id="{16A5B9E3-9728-40E4-BBEC-174070FC506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29175" y="2148011"/>
            <a:ext cx="5991224" cy="1497613"/>
          </a:xfrm>
        </p:spPr>
        <p:txBody>
          <a:bodyPr anchor="b">
            <a:normAutofit/>
          </a:bodyPr>
          <a:lstStyle>
            <a:lvl1pPr marL="0" indent="0">
              <a:buNone/>
              <a:defRPr sz="2400" b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3" name="Symbol zastępczy obrazu 7">
            <a:extLst>
              <a:ext uri="{FF2B5EF4-FFF2-40B4-BE49-F238E27FC236}">
                <a16:creationId xmlns:a16="http://schemas.microsoft.com/office/drawing/2014/main" id="{F0BAED6B-B8E2-4989-B13B-12F20F222B6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2055290" y="2148011"/>
            <a:ext cx="2534238" cy="2534238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15875">
            <a:solidFill>
              <a:schemeClr val="bg1"/>
            </a:solidFill>
          </a:ln>
        </p:spPr>
        <p:txBody>
          <a:bodyPr anchor="ctr">
            <a:normAutofit/>
          </a:bodyPr>
          <a:lstStyle>
            <a:lvl1pPr marL="0" marR="0" indent="0" algn="ctr" fontAlgn="auto">
              <a:buClrTx/>
              <a:buNone/>
              <a:tabLst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6" name="Owal 15">
            <a:extLst>
              <a:ext uri="{FF2B5EF4-FFF2-40B4-BE49-F238E27FC236}">
                <a16:creationId xmlns:a16="http://schemas.microsoft.com/office/drawing/2014/main" id="{889985CE-2F44-4AC6-887E-D4285C25DF6E}"/>
              </a:ext>
            </a:extLst>
          </p:cNvPr>
          <p:cNvSpPr/>
          <p:nvPr userDrawn="1"/>
        </p:nvSpPr>
        <p:spPr>
          <a:xfrm>
            <a:off x="4375774" y="1485175"/>
            <a:ext cx="230788" cy="230788"/>
          </a:xfrm>
          <a:prstGeom prst="ellipse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baseline="0" dirty="0">
              <a:latin typeface="Roboto" panose="02000000000000000000" pitchFamily="2" charset="0"/>
            </a:endParaRPr>
          </a:p>
        </p:txBody>
      </p:sp>
      <p:sp>
        <p:nvSpPr>
          <p:cNvPr id="17" name="Łuk blokowy 16">
            <a:extLst>
              <a:ext uri="{FF2B5EF4-FFF2-40B4-BE49-F238E27FC236}">
                <a16:creationId xmlns:a16="http://schemas.microsoft.com/office/drawing/2014/main" id="{6D8E0830-BA6E-4CD0-BEB0-DDD03174940D}"/>
              </a:ext>
            </a:extLst>
          </p:cNvPr>
          <p:cNvSpPr/>
          <p:nvPr userDrawn="1"/>
        </p:nvSpPr>
        <p:spPr>
          <a:xfrm>
            <a:off x="681038" y="811104"/>
            <a:ext cx="5066168" cy="5066168"/>
          </a:xfrm>
          <a:prstGeom prst="blockArc">
            <a:avLst>
              <a:gd name="adj1" fmla="val 10790409"/>
              <a:gd name="adj2" fmla="val 16201009"/>
              <a:gd name="adj3" fmla="val 21612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sp>
        <p:nvSpPr>
          <p:cNvPr id="18" name="Wycinek okręgu 22">
            <a:extLst>
              <a:ext uri="{FF2B5EF4-FFF2-40B4-BE49-F238E27FC236}">
                <a16:creationId xmlns:a16="http://schemas.microsoft.com/office/drawing/2014/main" id="{8A0AA19F-E49C-4F1A-B90F-62A827723256}"/>
              </a:ext>
            </a:extLst>
          </p:cNvPr>
          <p:cNvSpPr/>
          <p:nvPr userDrawn="1"/>
        </p:nvSpPr>
        <p:spPr>
          <a:xfrm rot="5400000">
            <a:off x="1133982" y="4955964"/>
            <a:ext cx="1842615" cy="1842615"/>
          </a:xfrm>
          <a:prstGeom prst="pie">
            <a:avLst>
              <a:gd name="adj1" fmla="val 10800000"/>
              <a:gd name="adj2" fmla="val 16200000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63E2074F-4AD4-F613-D95D-5AA4C49251A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2245557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Small Photo Shapes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ymbol zastępczy tekstu 18">
            <a:extLst>
              <a:ext uri="{FF2B5EF4-FFF2-40B4-BE49-F238E27FC236}">
                <a16:creationId xmlns:a16="http://schemas.microsoft.com/office/drawing/2014/main" id="{703F3E79-FBB4-4461-A4B0-173019E59EC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137025" y="3645024"/>
            <a:ext cx="5991224" cy="1800200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l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2" name="Symbol zastępczy tekstu 2">
            <a:extLst>
              <a:ext uri="{FF2B5EF4-FFF2-40B4-BE49-F238E27FC236}">
                <a16:creationId xmlns:a16="http://schemas.microsoft.com/office/drawing/2014/main" id="{16A5B9E3-9728-40E4-BBEC-174070FC506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137026" y="2148011"/>
            <a:ext cx="5991224" cy="1497613"/>
          </a:xfrm>
        </p:spPr>
        <p:txBody>
          <a:bodyPr anchor="b">
            <a:normAutofit/>
          </a:bodyPr>
          <a:lstStyle>
            <a:lvl1pPr marL="0" indent="0"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8" name="Prostokąt 7">
            <a:extLst>
              <a:ext uri="{FF2B5EF4-FFF2-40B4-BE49-F238E27FC236}">
                <a16:creationId xmlns:a16="http://schemas.microsoft.com/office/drawing/2014/main" id="{7BB42386-35A7-F24A-A149-31DC912DF2CF}"/>
              </a:ext>
            </a:extLst>
          </p:cNvPr>
          <p:cNvSpPr/>
          <p:nvPr userDrawn="1"/>
        </p:nvSpPr>
        <p:spPr>
          <a:xfrm rot="5400000">
            <a:off x="-2108993" y="2108995"/>
            <a:ext cx="6858000" cy="264001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3" name="Symbol zastępczy obrazu 7">
            <a:extLst>
              <a:ext uri="{FF2B5EF4-FFF2-40B4-BE49-F238E27FC236}">
                <a16:creationId xmlns:a16="http://schemas.microsoft.com/office/drawing/2014/main" id="{F0BAED6B-B8E2-4989-B13B-12F20F222B6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373188" y="2148011"/>
            <a:ext cx="2534238" cy="2534238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anchor="ctr">
            <a:normAutofit/>
          </a:bodyPr>
          <a:lstStyle>
            <a:lvl1pPr marL="0" marR="0" indent="0" algn="ctr" fontAlgn="auto">
              <a:buClrTx/>
              <a:buNone/>
              <a:tabLst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grpSp>
        <p:nvGrpSpPr>
          <p:cNvPr id="19" name="Grupa 18">
            <a:extLst>
              <a:ext uri="{FF2B5EF4-FFF2-40B4-BE49-F238E27FC236}">
                <a16:creationId xmlns:a16="http://schemas.microsoft.com/office/drawing/2014/main" id="{D8FA9CDD-50F2-E64A-8262-B42139AB65A1}"/>
              </a:ext>
            </a:extLst>
          </p:cNvPr>
          <p:cNvGrpSpPr/>
          <p:nvPr userDrawn="1"/>
        </p:nvGrpSpPr>
        <p:grpSpPr>
          <a:xfrm>
            <a:off x="-528736" y="4843027"/>
            <a:ext cx="3540160" cy="2398375"/>
            <a:chOff x="-528736" y="4788424"/>
            <a:chExt cx="3620758" cy="2452978"/>
          </a:xfrm>
        </p:grpSpPr>
        <p:sp>
          <p:nvSpPr>
            <p:cNvPr id="20" name="Dowolny kształt 19">
              <a:extLst>
                <a:ext uri="{FF2B5EF4-FFF2-40B4-BE49-F238E27FC236}">
                  <a16:creationId xmlns:a16="http://schemas.microsoft.com/office/drawing/2014/main" id="{6AF55816-3E0F-9D49-9F07-999F512E61DF}"/>
                </a:ext>
              </a:extLst>
            </p:cNvPr>
            <p:cNvSpPr/>
            <p:nvPr userDrawn="1"/>
          </p:nvSpPr>
          <p:spPr>
            <a:xfrm flipH="1">
              <a:off x="12036" y="5081795"/>
              <a:ext cx="3079986" cy="1767478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  <p:sp>
          <p:nvSpPr>
            <p:cNvPr id="21" name="Dowolny kształt 20">
              <a:extLst>
                <a:ext uri="{FF2B5EF4-FFF2-40B4-BE49-F238E27FC236}">
                  <a16:creationId xmlns:a16="http://schemas.microsoft.com/office/drawing/2014/main" id="{2E2AD2D6-7B0B-144D-B9EE-18A90872D014}"/>
                </a:ext>
              </a:extLst>
            </p:cNvPr>
            <p:cNvSpPr/>
            <p:nvPr userDrawn="1"/>
          </p:nvSpPr>
          <p:spPr>
            <a:xfrm rot="10800000">
              <a:off x="-528736" y="5498243"/>
              <a:ext cx="3138158" cy="1743159"/>
            </a:xfrm>
            <a:custGeom>
              <a:avLst/>
              <a:gdLst>
                <a:gd name="connsiteX0" fmla="*/ 10184 w 3138158"/>
                <a:gd name="connsiteY0" fmla="*/ 0 h 1743159"/>
                <a:gd name="connsiteX1" fmla="*/ 3127974 w 3138158"/>
                <a:gd name="connsiteY1" fmla="*/ 0 h 1743159"/>
                <a:gd name="connsiteX2" fmla="*/ 3130057 w 3138158"/>
                <a:gd name="connsiteY2" fmla="*/ 13651 h 1743159"/>
                <a:gd name="connsiteX3" fmla="*/ 3138158 w 3138158"/>
                <a:gd name="connsiteY3" fmla="*/ 174080 h 1743159"/>
                <a:gd name="connsiteX4" fmla="*/ 1569079 w 3138158"/>
                <a:gd name="connsiteY4" fmla="*/ 1743159 h 1743159"/>
                <a:gd name="connsiteX5" fmla="*/ 0 w 3138158"/>
                <a:gd name="connsiteY5" fmla="*/ 174080 h 1743159"/>
                <a:gd name="connsiteX6" fmla="*/ 8101 w 3138158"/>
                <a:gd name="connsiteY6" fmla="*/ 13651 h 1743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38158" h="1743159">
                  <a:moveTo>
                    <a:pt x="10184" y="0"/>
                  </a:moveTo>
                  <a:lnTo>
                    <a:pt x="3127974" y="0"/>
                  </a:lnTo>
                  <a:lnTo>
                    <a:pt x="3130057" y="13651"/>
                  </a:lnTo>
                  <a:cubicBezTo>
                    <a:pt x="3135414" y="66399"/>
                    <a:pt x="3138158" y="119919"/>
                    <a:pt x="3138158" y="174080"/>
                  </a:cubicBezTo>
                  <a:cubicBezTo>
                    <a:pt x="3138158" y="1040658"/>
                    <a:pt x="2435657" y="1743159"/>
                    <a:pt x="1569079" y="1743159"/>
                  </a:cubicBezTo>
                  <a:cubicBezTo>
                    <a:pt x="702501" y="1743159"/>
                    <a:pt x="0" y="1040658"/>
                    <a:pt x="0" y="174080"/>
                  </a:cubicBezTo>
                  <a:cubicBezTo>
                    <a:pt x="0" y="119919"/>
                    <a:pt x="2744" y="66399"/>
                    <a:pt x="8101" y="13651"/>
                  </a:cubicBez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2" name="Dowolny kształt 21">
              <a:extLst>
                <a:ext uri="{FF2B5EF4-FFF2-40B4-BE49-F238E27FC236}">
                  <a16:creationId xmlns:a16="http://schemas.microsoft.com/office/drawing/2014/main" id="{A465BA39-DA02-8A47-9269-49D8A9D48325}"/>
                </a:ext>
              </a:extLst>
            </p:cNvPr>
            <p:cNvSpPr/>
            <p:nvPr userDrawn="1"/>
          </p:nvSpPr>
          <p:spPr>
            <a:xfrm flipH="1">
              <a:off x="12037" y="4788424"/>
              <a:ext cx="1910264" cy="2060850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</p:spTree>
    <p:extLst>
      <p:ext uri="{BB962C8B-B14F-4D97-AF65-F5344CB8AC3E}">
        <p14:creationId xmlns:p14="http://schemas.microsoft.com/office/powerpoint/2010/main" val="4260622773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rofile Small Photo Shapes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ymbol zastępczy tekstu 18">
            <a:extLst>
              <a:ext uri="{FF2B5EF4-FFF2-40B4-BE49-F238E27FC236}">
                <a16:creationId xmlns:a16="http://schemas.microsoft.com/office/drawing/2014/main" id="{703F3E79-FBB4-4461-A4B0-173019E59EC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137025" y="3645024"/>
            <a:ext cx="5991224" cy="1800200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l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2" name="Symbol zastępczy tekstu 2">
            <a:extLst>
              <a:ext uri="{FF2B5EF4-FFF2-40B4-BE49-F238E27FC236}">
                <a16:creationId xmlns:a16="http://schemas.microsoft.com/office/drawing/2014/main" id="{16A5B9E3-9728-40E4-BBEC-174070FC506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137026" y="2148011"/>
            <a:ext cx="5991224" cy="1497613"/>
          </a:xfrm>
        </p:spPr>
        <p:txBody>
          <a:bodyPr anchor="b">
            <a:normAutofit/>
          </a:bodyPr>
          <a:lstStyle>
            <a:lvl1pPr marL="0" indent="0"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8" name="Prostokąt 7">
            <a:extLst>
              <a:ext uri="{FF2B5EF4-FFF2-40B4-BE49-F238E27FC236}">
                <a16:creationId xmlns:a16="http://schemas.microsoft.com/office/drawing/2014/main" id="{7BB42386-35A7-F24A-A149-31DC912DF2CF}"/>
              </a:ext>
            </a:extLst>
          </p:cNvPr>
          <p:cNvSpPr/>
          <p:nvPr userDrawn="1"/>
        </p:nvSpPr>
        <p:spPr>
          <a:xfrm rot="5400000">
            <a:off x="-2108993" y="2108995"/>
            <a:ext cx="6858000" cy="26400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3" name="Symbol zastępczy obrazu 7">
            <a:extLst>
              <a:ext uri="{FF2B5EF4-FFF2-40B4-BE49-F238E27FC236}">
                <a16:creationId xmlns:a16="http://schemas.microsoft.com/office/drawing/2014/main" id="{F0BAED6B-B8E2-4989-B13B-12F20F222B6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373188" y="2148011"/>
            <a:ext cx="2534238" cy="2534238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anchor="ctr">
            <a:normAutofit/>
          </a:bodyPr>
          <a:lstStyle>
            <a:lvl1pPr marL="0" marR="0" indent="0" algn="ctr" fontAlgn="auto">
              <a:buClrTx/>
              <a:buNone/>
              <a:tabLst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grpSp>
        <p:nvGrpSpPr>
          <p:cNvPr id="19" name="Grupa 18">
            <a:extLst>
              <a:ext uri="{FF2B5EF4-FFF2-40B4-BE49-F238E27FC236}">
                <a16:creationId xmlns:a16="http://schemas.microsoft.com/office/drawing/2014/main" id="{D8FA9CDD-50F2-E64A-8262-B42139AB65A1}"/>
              </a:ext>
            </a:extLst>
          </p:cNvPr>
          <p:cNvGrpSpPr/>
          <p:nvPr userDrawn="1"/>
        </p:nvGrpSpPr>
        <p:grpSpPr>
          <a:xfrm>
            <a:off x="-528736" y="4843027"/>
            <a:ext cx="3540160" cy="2398375"/>
            <a:chOff x="-528736" y="4788424"/>
            <a:chExt cx="3620758" cy="2452978"/>
          </a:xfrm>
        </p:grpSpPr>
        <p:sp>
          <p:nvSpPr>
            <p:cNvPr id="20" name="Dowolny kształt 19">
              <a:extLst>
                <a:ext uri="{FF2B5EF4-FFF2-40B4-BE49-F238E27FC236}">
                  <a16:creationId xmlns:a16="http://schemas.microsoft.com/office/drawing/2014/main" id="{6AF55816-3E0F-9D49-9F07-999F512E61DF}"/>
                </a:ext>
              </a:extLst>
            </p:cNvPr>
            <p:cNvSpPr/>
            <p:nvPr userDrawn="1"/>
          </p:nvSpPr>
          <p:spPr>
            <a:xfrm flipH="1">
              <a:off x="12036" y="5081795"/>
              <a:ext cx="3079986" cy="1767478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  <p:sp>
          <p:nvSpPr>
            <p:cNvPr id="21" name="Dowolny kształt 20">
              <a:extLst>
                <a:ext uri="{FF2B5EF4-FFF2-40B4-BE49-F238E27FC236}">
                  <a16:creationId xmlns:a16="http://schemas.microsoft.com/office/drawing/2014/main" id="{2E2AD2D6-7B0B-144D-B9EE-18A90872D014}"/>
                </a:ext>
              </a:extLst>
            </p:cNvPr>
            <p:cNvSpPr/>
            <p:nvPr userDrawn="1"/>
          </p:nvSpPr>
          <p:spPr>
            <a:xfrm rot="10800000">
              <a:off x="-528736" y="5498243"/>
              <a:ext cx="3138158" cy="1743159"/>
            </a:xfrm>
            <a:custGeom>
              <a:avLst/>
              <a:gdLst>
                <a:gd name="connsiteX0" fmla="*/ 10184 w 3138158"/>
                <a:gd name="connsiteY0" fmla="*/ 0 h 1743159"/>
                <a:gd name="connsiteX1" fmla="*/ 3127974 w 3138158"/>
                <a:gd name="connsiteY1" fmla="*/ 0 h 1743159"/>
                <a:gd name="connsiteX2" fmla="*/ 3130057 w 3138158"/>
                <a:gd name="connsiteY2" fmla="*/ 13651 h 1743159"/>
                <a:gd name="connsiteX3" fmla="*/ 3138158 w 3138158"/>
                <a:gd name="connsiteY3" fmla="*/ 174080 h 1743159"/>
                <a:gd name="connsiteX4" fmla="*/ 1569079 w 3138158"/>
                <a:gd name="connsiteY4" fmla="*/ 1743159 h 1743159"/>
                <a:gd name="connsiteX5" fmla="*/ 0 w 3138158"/>
                <a:gd name="connsiteY5" fmla="*/ 174080 h 1743159"/>
                <a:gd name="connsiteX6" fmla="*/ 8101 w 3138158"/>
                <a:gd name="connsiteY6" fmla="*/ 13651 h 1743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38158" h="1743159">
                  <a:moveTo>
                    <a:pt x="10184" y="0"/>
                  </a:moveTo>
                  <a:lnTo>
                    <a:pt x="3127974" y="0"/>
                  </a:lnTo>
                  <a:lnTo>
                    <a:pt x="3130057" y="13651"/>
                  </a:lnTo>
                  <a:cubicBezTo>
                    <a:pt x="3135414" y="66399"/>
                    <a:pt x="3138158" y="119919"/>
                    <a:pt x="3138158" y="174080"/>
                  </a:cubicBezTo>
                  <a:cubicBezTo>
                    <a:pt x="3138158" y="1040658"/>
                    <a:pt x="2435657" y="1743159"/>
                    <a:pt x="1569079" y="1743159"/>
                  </a:cubicBezTo>
                  <a:cubicBezTo>
                    <a:pt x="702501" y="1743159"/>
                    <a:pt x="0" y="1040658"/>
                    <a:pt x="0" y="174080"/>
                  </a:cubicBezTo>
                  <a:cubicBezTo>
                    <a:pt x="0" y="119919"/>
                    <a:pt x="2744" y="66399"/>
                    <a:pt x="8101" y="13651"/>
                  </a:cubicBez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2" name="Dowolny kształt 21">
              <a:extLst>
                <a:ext uri="{FF2B5EF4-FFF2-40B4-BE49-F238E27FC236}">
                  <a16:creationId xmlns:a16="http://schemas.microsoft.com/office/drawing/2014/main" id="{A465BA39-DA02-8A47-9269-49D8A9D48325}"/>
                </a:ext>
              </a:extLst>
            </p:cNvPr>
            <p:cNvSpPr/>
            <p:nvPr userDrawn="1"/>
          </p:nvSpPr>
          <p:spPr>
            <a:xfrm flipH="1">
              <a:off x="12037" y="4788424"/>
              <a:ext cx="1910264" cy="2060850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80000"/>
                    <a:lumOff val="20000"/>
                  </a:schemeClr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</p:spTree>
    <p:extLst>
      <p:ext uri="{BB962C8B-B14F-4D97-AF65-F5344CB8AC3E}">
        <p14:creationId xmlns:p14="http://schemas.microsoft.com/office/powerpoint/2010/main" val="3305209752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Small Photo Shapes 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ymbol zastępczy tekstu 18">
            <a:extLst>
              <a:ext uri="{FF2B5EF4-FFF2-40B4-BE49-F238E27FC236}">
                <a16:creationId xmlns:a16="http://schemas.microsoft.com/office/drawing/2014/main" id="{703F3E79-FBB4-4461-A4B0-173019E59EC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1038" y="2227807"/>
            <a:ext cx="5991224" cy="1800200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l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2" name="Symbol zastępczy tekstu 2">
            <a:extLst>
              <a:ext uri="{FF2B5EF4-FFF2-40B4-BE49-F238E27FC236}">
                <a16:creationId xmlns:a16="http://schemas.microsoft.com/office/drawing/2014/main" id="{16A5B9E3-9728-40E4-BBEC-174070FC506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1039" y="730794"/>
            <a:ext cx="5991224" cy="1497613"/>
          </a:xfrm>
        </p:spPr>
        <p:txBody>
          <a:bodyPr anchor="b">
            <a:normAutofit/>
          </a:bodyPr>
          <a:lstStyle>
            <a:lvl1pPr marL="0" indent="0"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5" name="Symbol zastępczy obrazu 7">
            <a:extLst>
              <a:ext uri="{FF2B5EF4-FFF2-40B4-BE49-F238E27FC236}">
                <a16:creationId xmlns:a16="http://schemas.microsoft.com/office/drawing/2014/main" id="{50825995-2E30-9B48-A248-311B3F754A29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7593013" y="-372662"/>
            <a:ext cx="7603323" cy="7603323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anchor="ctr">
            <a:normAutofit/>
          </a:bodyPr>
          <a:lstStyle>
            <a:lvl1pPr marL="0" marR="0" indent="0" algn="ctr" fontAlgn="auto">
              <a:buClrTx/>
              <a:buNone/>
              <a:tabLst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grpSp>
        <p:nvGrpSpPr>
          <p:cNvPr id="13" name="Grupa 12">
            <a:extLst>
              <a:ext uri="{FF2B5EF4-FFF2-40B4-BE49-F238E27FC236}">
                <a16:creationId xmlns:a16="http://schemas.microsoft.com/office/drawing/2014/main" id="{D27FC674-7A67-254D-A229-6F6F66A00E38}"/>
              </a:ext>
            </a:extLst>
          </p:cNvPr>
          <p:cNvGrpSpPr/>
          <p:nvPr userDrawn="1"/>
        </p:nvGrpSpPr>
        <p:grpSpPr>
          <a:xfrm>
            <a:off x="-528736" y="4843027"/>
            <a:ext cx="3540160" cy="2398375"/>
            <a:chOff x="-528736" y="4788424"/>
            <a:chExt cx="3620758" cy="2452978"/>
          </a:xfrm>
        </p:grpSpPr>
        <p:sp>
          <p:nvSpPr>
            <p:cNvPr id="16" name="Dowolny kształt 15">
              <a:extLst>
                <a:ext uri="{FF2B5EF4-FFF2-40B4-BE49-F238E27FC236}">
                  <a16:creationId xmlns:a16="http://schemas.microsoft.com/office/drawing/2014/main" id="{77643C31-29C9-6643-9065-73513A86A157}"/>
                </a:ext>
              </a:extLst>
            </p:cNvPr>
            <p:cNvSpPr/>
            <p:nvPr userDrawn="1"/>
          </p:nvSpPr>
          <p:spPr>
            <a:xfrm flipH="1">
              <a:off x="12036" y="5081795"/>
              <a:ext cx="3079986" cy="1767478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  <p:sp>
          <p:nvSpPr>
            <p:cNvPr id="17" name="Dowolny kształt 16">
              <a:extLst>
                <a:ext uri="{FF2B5EF4-FFF2-40B4-BE49-F238E27FC236}">
                  <a16:creationId xmlns:a16="http://schemas.microsoft.com/office/drawing/2014/main" id="{FC25DD39-7465-A64F-BE7C-072A9552AA9A}"/>
                </a:ext>
              </a:extLst>
            </p:cNvPr>
            <p:cNvSpPr/>
            <p:nvPr userDrawn="1"/>
          </p:nvSpPr>
          <p:spPr>
            <a:xfrm rot="10800000">
              <a:off x="-528736" y="5498243"/>
              <a:ext cx="3138158" cy="1743159"/>
            </a:xfrm>
            <a:custGeom>
              <a:avLst/>
              <a:gdLst>
                <a:gd name="connsiteX0" fmla="*/ 10184 w 3138158"/>
                <a:gd name="connsiteY0" fmla="*/ 0 h 1743159"/>
                <a:gd name="connsiteX1" fmla="*/ 3127974 w 3138158"/>
                <a:gd name="connsiteY1" fmla="*/ 0 h 1743159"/>
                <a:gd name="connsiteX2" fmla="*/ 3130057 w 3138158"/>
                <a:gd name="connsiteY2" fmla="*/ 13651 h 1743159"/>
                <a:gd name="connsiteX3" fmla="*/ 3138158 w 3138158"/>
                <a:gd name="connsiteY3" fmla="*/ 174080 h 1743159"/>
                <a:gd name="connsiteX4" fmla="*/ 1569079 w 3138158"/>
                <a:gd name="connsiteY4" fmla="*/ 1743159 h 1743159"/>
                <a:gd name="connsiteX5" fmla="*/ 0 w 3138158"/>
                <a:gd name="connsiteY5" fmla="*/ 174080 h 1743159"/>
                <a:gd name="connsiteX6" fmla="*/ 8101 w 3138158"/>
                <a:gd name="connsiteY6" fmla="*/ 13651 h 1743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38158" h="1743159">
                  <a:moveTo>
                    <a:pt x="10184" y="0"/>
                  </a:moveTo>
                  <a:lnTo>
                    <a:pt x="3127974" y="0"/>
                  </a:lnTo>
                  <a:lnTo>
                    <a:pt x="3130057" y="13651"/>
                  </a:lnTo>
                  <a:cubicBezTo>
                    <a:pt x="3135414" y="66399"/>
                    <a:pt x="3138158" y="119919"/>
                    <a:pt x="3138158" y="174080"/>
                  </a:cubicBezTo>
                  <a:cubicBezTo>
                    <a:pt x="3138158" y="1040658"/>
                    <a:pt x="2435657" y="1743159"/>
                    <a:pt x="1569079" y="1743159"/>
                  </a:cubicBezTo>
                  <a:cubicBezTo>
                    <a:pt x="702501" y="1743159"/>
                    <a:pt x="0" y="1040658"/>
                    <a:pt x="0" y="174080"/>
                  </a:cubicBezTo>
                  <a:cubicBezTo>
                    <a:pt x="0" y="119919"/>
                    <a:pt x="2744" y="66399"/>
                    <a:pt x="8101" y="13651"/>
                  </a:cubicBez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18" name="Dowolny kształt 17">
              <a:extLst>
                <a:ext uri="{FF2B5EF4-FFF2-40B4-BE49-F238E27FC236}">
                  <a16:creationId xmlns:a16="http://schemas.microsoft.com/office/drawing/2014/main" id="{C9CE9B7F-DE87-D740-8608-D5FB1841368E}"/>
                </a:ext>
              </a:extLst>
            </p:cNvPr>
            <p:cNvSpPr/>
            <p:nvPr userDrawn="1"/>
          </p:nvSpPr>
          <p:spPr>
            <a:xfrm flipH="1">
              <a:off x="12037" y="4788424"/>
              <a:ext cx="1910264" cy="2060850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</p:spTree>
    <p:extLst>
      <p:ext uri="{BB962C8B-B14F-4D97-AF65-F5344CB8AC3E}">
        <p14:creationId xmlns:p14="http://schemas.microsoft.com/office/powerpoint/2010/main" val="21622753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- Shapes and Mask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1038" y="1355735"/>
            <a:ext cx="5299075" cy="2129907"/>
          </a:xfrm>
        </p:spPr>
        <p:txBody>
          <a:bodyPr lIns="0" anchor="b">
            <a:normAutofit/>
          </a:bodyPr>
          <a:lstStyle>
            <a:lvl1pPr algn="l">
              <a:defRPr sz="3600" spc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the </a:t>
            </a:r>
            <a:r>
              <a:rPr lang="pl-PL" dirty="0" err="1"/>
              <a:t>title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of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1037" y="3641896"/>
            <a:ext cx="5299076" cy="1578262"/>
          </a:xfrm>
        </p:spPr>
        <p:txBody>
          <a:bodyPr lIns="0">
            <a:normAutofit/>
          </a:bodyPr>
          <a:lstStyle>
            <a:lvl1pPr marL="0" indent="0" algn="l">
              <a:buNone/>
              <a:defRPr sz="24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 dirty="0"/>
              <a:t>Insert a </a:t>
            </a:r>
            <a:r>
              <a:rPr lang="pl-PL" dirty="0" err="1"/>
              <a:t>subtitle</a:t>
            </a:r>
            <a:r>
              <a:rPr lang="pl-PL" dirty="0"/>
              <a:t> of the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137025" y="6353634"/>
            <a:ext cx="2533651" cy="365125"/>
          </a:xfrm>
        </p:spPr>
        <p:txBody>
          <a:bodyPr lIns="0"/>
          <a:lstStyle>
            <a:lvl1pPr algn="just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25.09.2024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57300" y="6356350"/>
            <a:ext cx="2649538" cy="365125"/>
          </a:xfrm>
        </p:spPr>
        <p:txBody>
          <a:bodyPr lIns="0"/>
          <a:lstStyle>
            <a:lvl1pPr algn="l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1038" y="6353634"/>
            <a:ext cx="460376" cy="365125"/>
          </a:xfrm>
        </p:spPr>
        <p:txBody>
          <a:bodyPr lIns="0" rIns="90000"/>
          <a:lstStyle>
            <a:lvl1pPr algn="l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0" name="Symbol zastępczy tekstu 18">
            <a:extLst>
              <a:ext uri="{FF2B5EF4-FFF2-40B4-BE49-F238E27FC236}">
                <a16:creationId xmlns:a16="http://schemas.microsoft.com/office/drawing/2014/main" id="{E8C3C846-1F39-499C-A1C0-032ACCD6B7C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1037" y="5733020"/>
            <a:ext cx="3917951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Font typeface="Arial" panose="020B0604020202020204" pitchFamily="34" charset="0"/>
              <a:buNone/>
              <a:defRPr lang="pl-PL" sz="18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21" name="Symbol zastępczy tekstu 18">
            <a:extLst>
              <a:ext uri="{FF2B5EF4-FFF2-40B4-BE49-F238E27FC236}">
                <a16:creationId xmlns:a16="http://schemas.microsoft.com/office/drawing/2014/main" id="{15EBFCCC-7721-43A6-927D-D605DBEE4F3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8214" y="5271355"/>
            <a:ext cx="3920774" cy="461665"/>
          </a:xfrm>
        </p:spPr>
        <p:txBody>
          <a:bodyPr lIns="0">
            <a:normAutofit/>
          </a:bodyPr>
          <a:lstStyle>
            <a:lvl1pPr marL="0" indent="0">
              <a:buFont typeface="Arial" panose="020B0604020202020204" pitchFamily="34" charset="0"/>
              <a:buNone/>
              <a:defRPr lang="pl-PL" sz="1800" b="1" kern="1200" dirty="0" smtClean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7" name="Owal 16">
            <a:extLst>
              <a:ext uri="{FF2B5EF4-FFF2-40B4-BE49-F238E27FC236}">
                <a16:creationId xmlns:a16="http://schemas.microsoft.com/office/drawing/2014/main" id="{3BDBF016-E9EB-B640-9B0E-52D3F6A9A088}"/>
              </a:ext>
            </a:extLst>
          </p:cNvPr>
          <p:cNvSpPr/>
          <p:nvPr userDrawn="1"/>
        </p:nvSpPr>
        <p:spPr>
          <a:xfrm>
            <a:off x="8255431" y="6057070"/>
            <a:ext cx="216024" cy="21602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9" name="Dowolny kształt 18">
            <a:extLst>
              <a:ext uri="{FF2B5EF4-FFF2-40B4-BE49-F238E27FC236}">
                <a16:creationId xmlns:a16="http://schemas.microsoft.com/office/drawing/2014/main" id="{A66D4621-5CB2-644E-8DED-1ED84A9C7366}"/>
              </a:ext>
            </a:extLst>
          </p:cNvPr>
          <p:cNvSpPr/>
          <p:nvPr userDrawn="1"/>
        </p:nvSpPr>
        <p:spPr>
          <a:xfrm>
            <a:off x="8616916" y="4806408"/>
            <a:ext cx="3575084" cy="2051592"/>
          </a:xfrm>
          <a:custGeom>
            <a:avLst/>
            <a:gdLst>
              <a:gd name="connsiteX0" fmla="*/ 2051592 w 3575084"/>
              <a:gd name="connsiteY0" fmla="*/ 0 h 2051592"/>
              <a:gd name="connsiteX1" fmla="*/ 3502287 w 3575084"/>
              <a:gd name="connsiteY1" fmla="*/ 600898 h 2051592"/>
              <a:gd name="connsiteX2" fmla="*/ 3575084 w 3575084"/>
              <a:gd name="connsiteY2" fmla="*/ 680995 h 2051592"/>
              <a:gd name="connsiteX3" fmla="*/ 3575084 w 3575084"/>
              <a:gd name="connsiteY3" fmla="*/ 1719669 h 2051592"/>
              <a:gd name="connsiteX4" fmla="*/ 3541173 w 3575084"/>
              <a:gd name="connsiteY4" fmla="*/ 1587784 h 2051592"/>
              <a:gd name="connsiteX5" fmla="*/ 2051592 w 3575084"/>
              <a:gd name="connsiteY5" fmla="*/ 491890 h 2051592"/>
              <a:gd name="connsiteX6" fmla="*/ 491890 w 3575084"/>
              <a:gd name="connsiteY6" fmla="*/ 2051592 h 2051592"/>
              <a:gd name="connsiteX7" fmla="*/ 0 w 3575084"/>
              <a:gd name="connsiteY7" fmla="*/ 2051592 h 2051592"/>
              <a:gd name="connsiteX8" fmla="*/ 2051592 w 3575084"/>
              <a:gd name="connsiteY8" fmla="*/ 0 h 2051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75084" h="2051592">
                <a:moveTo>
                  <a:pt x="2051592" y="0"/>
                </a:moveTo>
                <a:cubicBezTo>
                  <a:pt x="2618123" y="0"/>
                  <a:pt x="3131021" y="229633"/>
                  <a:pt x="3502287" y="600898"/>
                </a:cubicBezTo>
                <a:lnTo>
                  <a:pt x="3575084" y="680995"/>
                </a:lnTo>
                <a:lnTo>
                  <a:pt x="3575084" y="1719669"/>
                </a:lnTo>
                <a:lnTo>
                  <a:pt x="3541173" y="1587784"/>
                </a:lnTo>
                <a:cubicBezTo>
                  <a:pt x="3343697" y="952879"/>
                  <a:pt x="2751480" y="491890"/>
                  <a:pt x="2051592" y="491890"/>
                </a:cubicBezTo>
                <a:cubicBezTo>
                  <a:pt x="1190192" y="491890"/>
                  <a:pt x="491890" y="1190192"/>
                  <a:pt x="491890" y="2051592"/>
                </a:cubicBezTo>
                <a:lnTo>
                  <a:pt x="0" y="2051592"/>
                </a:lnTo>
                <a:cubicBezTo>
                  <a:pt x="0" y="918529"/>
                  <a:pt x="918529" y="0"/>
                  <a:pt x="2051592" y="0"/>
                </a:cubicBezTo>
                <a:close/>
              </a:path>
            </a:pathLst>
          </a:custGeom>
          <a:gradFill flip="none" rotWithShape="1">
            <a:gsLst>
              <a:gs pos="27000">
                <a:schemeClr val="tx2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/>
          </a:p>
        </p:txBody>
      </p:sp>
      <p:sp>
        <p:nvSpPr>
          <p:cNvPr id="22" name="Dowolny kształt 21">
            <a:extLst>
              <a:ext uri="{FF2B5EF4-FFF2-40B4-BE49-F238E27FC236}">
                <a16:creationId xmlns:a16="http://schemas.microsoft.com/office/drawing/2014/main" id="{D4D99682-910D-7D44-A236-6808F9AA1D89}"/>
              </a:ext>
            </a:extLst>
          </p:cNvPr>
          <p:cNvSpPr/>
          <p:nvPr userDrawn="1"/>
        </p:nvSpPr>
        <p:spPr>
          <a:xfrm>
            <a:off x="9217024" y="3614455"/>
            <a:ext cx="3071664" cy="3313799"/>
          </a:xfrm>
          <a:custGeom>
            <a:avLst/>
            <a:gdLst>
              <a:gd name="connsiteX0" fmla="*/ 2484276 w 3071664"/>
              <a:gd name="connsiteY0" fmla="*/ 0 h 3313799"/>
              <a:gd name="connsiteX1" fmla="*/ 2984944 w 3071664"/>
              <a:gd name="connsiteY1" fmla="*/ 50472 h 3313799"/>
              <a:gd name="connsiteX2" fmla="*/ 3071664 w 3071664"/>
              <a:gd name="connsiteY2" fmla="*/ 72770 h 3313799"/>
              <a:gd name="connsiteX3" fmla="*/ 3071664 w 3071664"/>
              <a:gd name="connsiteY3" fmla="*/ 689969 h 3313799"/>
              <a:gd name="connsiteX4" fmla="*/ 3045901 w 3071664"/>
              <a:gd name="connsiteY4" fmla="*/ 680540 h 3313799"/>
              <a:gd name="connsiteX5" fmla="*/ 2484276 w 3071664"/>
              <a:gd name="connsiteY5" fmla="*/ 595630 h 3313799"/>
              <a:gd name="connsiteX6" fmla="*/ 595630 w 3071664"/>
              <a:gd name="connsiteY6" fmla="*/ 2484276 h 3313799"/>
              <a:gd name="connsiteX7" fmla="*/ 744049 w 3071664"/>
              <a:gd name="connsiteY7" fmla="*/ 3219422 h 3313799"/>
              <a:gd name="connsiteX8" fmla="*/ 789513 w 3071664"/>
              <a:gd name="connsiteY8" fmla="*/ 3313799 h 3313799"/>
              <a:gd name="connsiteX9" fmla="*/ 144912 w 3071664"/>
              <a:gd name="connsiteY9" fmla="*/ 3313799 h 3313799"/>
              <a:gd name="connsiteX10" fmla="*/ 111688 w 3071664"/>
              <a:gd name="connsiteY10" fmla="*/ 3223024 h 3313799"/>
              <a:gd name="connsiteX11" fmla="*/ 0 w 3071664"/>
              <a:gd name="connsiteY11" fmla="*/ 2484276 h 3313799"/>
              <a:gd name="connsiteX12" fmla="*/ 2484276 w 3071664"/>
              <a:gd name="connsiteY12" fmla="*/ 0 h 3313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071664" h="3313799">
                <a:moveTo>
                  <a:pt x="2484276" y="0"/>
                </a:moveTo>
                <a:cubicBezTo>
                  <a:pt x="2655779" y="0"/>
                  <a:pt x="2823224" y="17379"/>
                  <a:pt x="2984944" y="50472"/>
                </a:cubicBezTo>
                <a:lnTo>
                  <a:pt x="3071664" y="72770"/>
                </a:lnTo>
                <a:lnTo>
                  <a:pt x="3071664" y="689969"/>
                </a:lnTo>
                <a:lnTo>
                  <a:pt x="3045901" y="680540"/>
                </a:lnTo>
                <a:cubicBezTo>
                  <a:pt x="2868484" y="625357"/>
                  <a:pt x="2679852" y="595630"/>
                  <a:pt x="2484276" y="595630"/>
                </a:cubicBezTo>
                <a:cubicBezTo>
                  <a:pt x="1441206" y="595630"/>
                  <a:pt x="595630" y="1441206"/>
                  <a:pt x="595630" y="2484276"/>
                </a:cubicBezTo>
                <a:cubicBezTo>
                  <a:pt x="595630" y="2745044"/>
                  <a:pt x="648479" y="2993468"/>
                  <a:pt x="744049" y="3219422"/>
                </a:cubicBezTo>
                <a:lnTo>
                  <a:pt x="789513" y="3313799"/>
                </a:lnTo>
                <a:lnTo>
                  <a:pt x="144912" y="3313799"/>
                </a:lnTo>
                <a:lnTo>
                  <a:pt x="111688" y="3223024"/>
                </a:lnTo>
                <a:cubicBezTo>
                  <a:pt x="39103" y="2989654"/>
                  <a:pt x="0" y="2741532"/>
                  <a:pt x="0" y="2484276"/>
                </a:cubicBezTo>
                <a:cubicBezTo>
                  <a:pt x="0" y="1112248"/>
                  <a:pt x="1112248" y="0"/>
                  <a:pt x="2484276" y="0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pl-PL"/>
          </a:p>
        </p:txBody>
      </p:sp>
      <p:sp>
        <p:nvSpPr>
          <p:cNvPr id="23" name="Owal 22">
            <a:extLst>
              <a:ext uri="{FF2B5EF4-FFF2-40B4-BE49-F238E27FC236}">
                <a16:creationId xmlns:a16="http://schemas.microsoft.com/office/drawing/2014/main" id="{4B7FD2CC-BDD9-214A-87AE-5D19C0E31A48}"/>
              </a:ext>
            </a:extLst>
          </p:cNvPr>
          <p:cNvSpPr/>
          <p:nvPr userDrawn="1"/>
        </p:nvSpPr>
        <p:spPr>
          <a:xfrm>
            <a:off x="8184232" y="5832204"/>
            <a:ext cx="72008" cy="7200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9" name="Symbol zastępczy obrazu 29">
            <a:extLst>
              <a:ext uri="{FF2B5EF4-FFF2-40B4-BE49-F238E27FC236}">
                <a16:creationId xmlns:a16="http://schemas.microsoft.com/office/drawing/2014/main" id="{5C48032F-F54F-E644-9644-7A3E507CC3C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123154" y="1394293"/>
            <a:ext cx="3916364" cy="3916364"/>
          </a:xfrm>
          <a:custGeom>
            <a:avLst/>
            <a:gdLst>
              <a:gd name="connsiteX0" fmla="*/ 1958182 w 3916364"/>
              <a:gd name="connsiteY0" fmla="*/ 0 h 3916364"/>
              <a:gd name="connsiteX1" fmla="*/ 3916364 w 3916364"/>
              <a:gd name="connsiteY1" fmla="*/ 1958182 h 3916364"/>
              <a:gd name="connsiteX2" fmla="*/ 1958182 w 3916364"/>
              <a:gd name="connsiteY2" fmla="*/ 3916364 h 3916364"/>
              <a:gd name="connsiteX3" fmla="*/ 0 w 3916364"/>
              <a:gd name="connsiteY3" fmla="*/ 1958182 h 3916364"/>
              <a:gd name="connsiteX4" fmla="*/ 1958182 w 3916364"/>
              <a:gd name="connsiteY4" fmla="*/ 0 h 3916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16364" h="3916364">
                <a:moveTo>
                  <a:pt x="1958182" y="0"/>
                </a:moveTo>
                <a:cubicBezTo>
                  <a:pt x="3039656" y="0"/>
                  <a:pt x="3916364" y="876708"/>
                  <a:pt x="3916364" y="1958182"/>
                </a:cubicBezTo>
                <a:cubicBezTo>
                  <a:pt x="3916364" y="3039656"/>
                  <a:pt x="3039656" y="3916364"/>
                  <a:pt x="1958182" y="3916364"/>
                </a:cubicBezTo>
                <a:cubicBezTo>
                  <a:pt x="876708" y="3916364"/>
                  <a:pt x="0" y="3039656"/>
                  <a:pt x="0" y="1958182"/>
                </a:cubicBezTo>
                <a:cubicBezTo>
                  <a:pt x="0" y="876708"/>
                  <a:pt x="876708" y="0"/>
                  <a:pt x="1958182" y="0"/>
                </a:cubicBezTo>
                <a:close/>
              </a:path>
            </a:pathLst>
          </a:custGeom>
          <a:ln w="5080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pic>
        <p:nvPicPr>
          <p:cNvPr id="7" name="Obraz 8">
            <a:extLst>
              <a:ext uri="{FF2B5EF4-FFF2-40B4-BE49-F238E27FC236}">
                <a16:creationId xmlns:a16="http://schemas.microsoft.com/office/drawing/2014/main" id="{8A866685-67C9-2B2B-4C66-AF638261F88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63" y="765175"/>
            <a:ext cx="15240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15796002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ofile Small Photo Shapes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ymbol zastępczy tekstu 18">
            <a:extLst>
              <a:ext uri="{FF2B5EF4-FFF2-40B4-BE49-F238E27FC236}">
                <a16:creationId xmlns:a16="http://schemas.microsoft.com/office/drawing/2014/main" id="{703F3E79-FBB4-4461-A4B0-173019E59EC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29174" y="3645024"/>
            <a:ext cx="5991224" cy="1800200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l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2" name="Symbol zastępczy tekstu 2">
            <a:extLst>
              <a:ext uri="{FF2B5EF4-FFF2-40B4-BE49-F238E27FC236}">
                <a16:creationId xmlns:a16="http://schemas.microsoft.com/office/drawing/2014/main" id="{16A5B9E3-9728-40E4-BBEC-174070FC506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29175" y="2148011"/>
            <a:ext cx="5991224" cy="1497613"/>
          </a:xfrm>
        </p:spPr>
        <p:txBody>
          <a:bodyPr anchor="b">
            <a:norm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grpSp>
        <p:nvGrpSpPr>
          <p:cNvPr id="20" name="Grupa 19">
            <a:extLst>
              <a:ext uri="{FF2B5EF4-FFF2-40B4-BE49-F238E27FC236}">
                <a16:creationId xmlns:a16="http://schemas.microsoft.com/office/drawing/2014/main" id="{9E2CA010-9ED4-3B43-83F5-1AFF6662C6C3}"/>
              </a:ext>
            </a:extLst>
          </p:cNvPr>
          <p:cNvGrpSpPr/>
          <p:nvPr userDrawn="1"/>
        </p:nvGrpSpPr>
        <p:grpSpPr>
          <a:xfrm>
            <a:off x="692627" y="1700646"/>
            <a:ext cx="3744578" cy="3744578"/>
            <a:chOff x="2755900" y="404664"/>
            <a:chExt cx="5989637" cy="5989637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3E52AF8C-BEC5-DA4C-8F1D-EDE2D22E90DF}"/>
                </a:ext>
              </a:extLst>
            </p:cNvPr>
            <p:cNvSpPr/>
            <p:nvPr userDrawn="1"/>
          </p:nvSpPr>
          <p:spPr>
            <a:xfrm>
              <a:off x="2755900" y="404664"/>
              <a:ext cx="5989637" cy="5989637"/>
            </a:xfrm>
            <a:prstGeom prst="ellipse">
              <a:avLst/>
            </a:prstGeom>
            <a:gradFill>
              <a:gsLst>
                <a:gs pos="0">
                  <a:srgbClr val="0A85FF">
                    <a:alpha val="14509"/>
                  </a:srgbClr>
                </a:gs>
                <a:gs pos="26000">
                  <a:srgbClr val="0A85FF">
                    <a:alpha val="14509"/>
                  </a:srgbClr>
                </a:gs>
                <a:gs pos="100000">
                  <a:srgbClr val="0A85FF">
                    <a:alpha val="34901"/>
                  </a:srgbClr>
                </a:gs>
              </a:gsLst>
              <a:lin ang="6000000" scaled="0"/>
            </a:gradFill>
            <a:ln w="9525" cap="flat" cmpd="sng">
              <a:solidFill>
                <a:schemeClr val="lt2">
                  <a:alpha val="17254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endParaRPr lang="pl-PL" sz="1400" kern="0">
                <a:solidFill>
                  <a:srgbClr val="FFFFFF"/>
                </a:solidFill>
                <a:latin typeface="Roboto"/>
                <a:ea typeface="Roboto"/>
              </a:endParaRPr>
            </a:p>
          </p:txBody>
        </p:sp>
        <p:sp>
          <p:nvSpPr>
            <p:cNvPr id="22" name="Owal 21">
              <a:extLst>
                <a:ext uri="{FF2B5EF4-FFF2-40B4-BE49-F238E27FC236}">
                  <a16:creationId xmlns:a16="http://schemas.microsoft.com/office/drawing/2014/main" id="{F86647A5-7681-2941-B0C2-95A26CED3B19}"/>
                </a:ext>
              </a:extLst>
            </p:cNvPr>
            <p:cNvSpPr/>
            <p:nvPr userDrawn="1"/>
          </p:nvSpPr>
          <p:spPr>
            <a:xfrm>
              <a:off x="3446462" y="1095226"/>
              <a:ext cx="4608512" cy="4608512"/>
            </a:xfrm>
            <a:prstGeom prst="ellipse">
              <a:avLst/>
            </a:prstGeom>
            <a:gradFill>
              <a:gsLst>
                <a:gs pos="0">
                  <a:srgbClr val="0A85FF">
                    <a:alpha val="14509"/>
                  </a:srgbClr>
                </a:gs>
                <a:gs pos="26000">
                  <a:srgbClr val="0A85FF">
                    <a:alpha val="14509"/>
                  </a:srgbClr>
                </a:gs>
                <a:gs pos="100000">
                  <a:srgbClr val="0A85FF">
                    <a:alpha val="34901"/>
                  </a:srgbClr>
                </a:gs>
              </a:gsLst>
              <a:lin ang="6000000" scaled="0"/>
            </a:gradFill>
            <a:ln w="9525" cap="flat" cmpd="sng">
              <a:solidFill>
                <a:schemeClr val="lt2">
                  <a:alpha val="17254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endParaRPr lang="pl-PL" sz="1400" kern="0">
                <a:solidFill>
                  <a:srgbClr val="FFFFFF"/>
                </a:solidFill>
                <a:latin typeface="Roboto"/>
                <a:ea typeface="Roboto"/>
              </a:endParaRPr>
            </a:p>
          </p:txBody>
        </p:sp>
      </p:grpSp>
      <p:sp>
        <p:nvSpPr>
          <p:cNvPr id="24" name="Symbol zastępczy obrazu 7">
            <a:extLst>
              <a:ext uri="{FF2B5EF4-FFF2-40B4-BE49-F238E27FC236}">
                <a16:creationId xmlns:a16="http://schemas.microsoft.com/office/drawing/2014/main" id="{85DAF1C6-FF9B-3243-8014-285E028111D1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521819" y="2529730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grpSp>
        <p:nvGrpSpPr>
          <p:cNvPr id="17" name="Grupa 16">
            <a:extLst>
              <a:ext uri="{FF2B5EF4-FFF2-40B4-BE49-F238E27FC236}">
                <a16:creationId xmlns:a16="http://schemas.microsoft.com/office/drawing/2014/main" id="{846BB7C5-5C3C-7144-9813-3FFC20F6325F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18" name="Dowolny kształt 17">
              <a:extLst>
                <a:ext uri="{FF2B5EF4-FFF2-40B4-BE49-F238E27FC236}">
                  <a16:creationId xmlns:a16="http://schemas.microsoft.com/office/drawing/2014/main" id="{8D887955-8288-B34C-AE91-8C269774207F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19" name="Dowolny kształt 18">
              <a:extLst>
                <a:ext uri="{FF2B5EF4-FFF2-40B4-BE49-F238E27FC236}">
                  <a16:creationId xmlns:a16="http://schemas.microsoft.com/office/drawing/2014/main" id="{325672FA-0AA3-334E-9B28-B33F1FB0CECD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sp>
        <p:nvSpPr>
          <p:cNvPr id="23" name="Owal 22">
            <a:extLst>
              <a:ext uri="{FF2B5EF4-FFF2-40B4-BE49-F238E27FC236}">
                <a16:creationId xmlns:a16="http://schemas.microsoft.com/office/drawing/2014/main" id="{6DAACDA9-C7B1-904A-A332-3511CFFC1F6D}"/>
              </a:ext>
            </a:extLst>
          </p:cNvPr>
          <p:cNvSpPr/>
          <p:nvPr userDrawn="1"/>
        </p:nvSpPr>
        <p:spPr>
          <a:xfrm>
            <a:off x="11522142" y="2420888"/>
            <a:ext cx="144016" cy="14401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337263F2-1CA5-DC64-C5E7-4CE7747C23A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6443793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Profile Small Photo Shapes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wal 4">
            <a:extLst>
              <a:ext uri="{FF2B5EF4-FFF2-40B4-BE49-F238E27FC236}">
                <a16:creationId xmlns:a16="http://schemas.microsoft.com/office/drawing/2014/main" id="{21D0325D-A8CD-4083-14C5-8C93265EA5CC}"/>
              </a:ext>
            </a:extLst>
          </p:cNvPr>
          <p:cNvSpPr/>
          <p:nvPr userDrawn="1"/>
        </p:nvSpPr>
        <p:spPr>
          <a:xfrm>
            <a:off x="734977" y="1630634"/>
            <a:ext cx="3743325" cy="3744912"/>
          </a:xfrm>
          <a:prstGeom prst="ellipse">
            <a:avLst/>
          </a:prstGeom>
          <a:gradFill>
            <a:gsLst>
              <a:gs pos="0">
                <a:schemeClr val="tx2">
                  <a:alpha val="4794"/>
                </a:schemeClr>
              </a:gs>
              <a:gs pos="26000">
                <a:schemeClr val="tx2">
                  <a:alpha val="26000"/>
                </a:schemeClr>
              </a:gs>
              <a:gs pos="99000">
                <a:schemeClr val="tx2">
                  <a:alpha val="20009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lIns="68575" tIns="34275" rIns="68575" bIns="34275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defRPr/>
            </a:pPr>
            <a:endParaRPr lang="pl-PL" sz="1400" kern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6" name="Owal 5">
            <a:extLst>
              <a:ext uri="{FF2B5EF4-FFF2-40B4-BE49-F238E27FC236}">
                <a16:creationId xmlns:a16="http://schemas.microsoft.com/office/drawing/2014/main" id="{81D231E9-7DBA-7D11-2298-EF5DFAEF133D}"/>
              </a:ext>
            </a:extLst>
          </p:cNvPr>
          <p:cNvSpPr/>
          <p:nvPr userDrawn="1"/>
        </p:nvSpPr>
        <p:spPr>
          <a:xfrm>
            <a:off x="1166777" y="2060846"/>
            <a:ext cx="2879725" cy="2881313"/>
          </a:xfrm>
          <a:prstGeom prst="ellipse">
            <a:avLst/>
          </a:prstGeom>
          <a:gradFill>
            <a:gsLst>
              <a:gs pos="0">
                <a:schemeClr val="tx2">
                  <a:alpha val="22000"/>
                </a:schemeClr>
              </a:gs>
              <a:gs pos="26000">
                <a:schemeClr val="tx2">
                  <a:alpha val="12000"/>
                </a:schemeClr>
              </a:gs>
              <a:gs pos="98000">
                <a:schemeClr val="tx2">
                  <a:alpha val="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lIns="68575" tIns="34275" rIns="68575" bIns="34275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defRPr/>
            </a:pPr>
            <a:endParaRPr lang="pl-PL" sz="1400" kern="0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11" name="Symbol zastępczy tekstu 18">
            <a:extLst>
              <a:ext uri="{FF2B5EF4-FFF2-40B4-BE49-F238E27FC236}">
                <a16:creationId xmlns:a16="http://schemas.microsoft.com/office/drawing/2014/main" id="{703F3E79-FBB4-4461-A4B0-173019E59EC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29174" y="3645024"/>
            <a:ext cx="5991224" cy="1800200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l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2" name="Symbol zastępczy tekstu 2">
            <a:extLst>
              <a:ext uri="{FF2B5EF4-FFF2-40B4-BE49-F238E27FC236}">
                <a16:creationId xmlns:a16="http://schemas.microsoft.com/office/drawing/2014/main" id="{16A5B9E3-9728-40E4-BBEC-174070FC506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29175" y="2148011"/>
            <a:ext cx="5991224" cy="1497613"/>
          </a:xfrm>
        </p:spPr>
        <p:txBody>
          <a:bodyPr anchor="b">
            <a:norm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24" name="Symbol zastępczy obrazu 7">
            <a:extLst>
              <a:ext uri="{FF2B5EF4-FFF2-40B4-BE49-F238E27FC236}">
                <a16:creationId xmlns:a16="http://schemas.microsoft.com/office/drawing/2014/main" id="{85DAF1C6-FF9B-3243-8014-285E028111D1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521819" y="2529730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grpSp>
        <p:nvGrpSpPr>
          <p:cNvPr id="17" name="Grupa 16">
            <a:extLst>
              <a:ext uri="{FF2B5EF4-FFF2-40B4-BE49-F238E27FC236}">
                <a16:creationId xmlns:a16="http://schemas.microsoft.com/office/drawing/2014/main" id="{846BB7C5-5C3C-7144-9813-3FFC20F6325F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18" name="Dowolny kształt 17">
              <a:extLst>
                <a:ext uri="{FF2B5EF4-FFF2-40B4-BE49-F238E27FC236}">
                  <a16:creationId xmlns:a16="http://schemas.microsoft.com/office/drawing/2014/main" id="{8D887955-8288-B34C-AE91-8C269774207F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70000"/>
                    <a:lumOff val="30000"/>
                  </a:schemeClr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  <p:sp>
          <p:nvSpPr>
            <p:cNvPr id="19" name="Dowolny kształt 18">
              <a:extLst>
                <a:ext uri="{FF2B5EF4-FFF2-40B4-BE49-F238E27FC236}">
                  <a16:creationId xmlns:a16="http://schemas.microsoft.com/office/drawing/2014/main" id="{325672FA-0AA3-334E-9B28-B33F1FB0CECD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69000"/>
                    <a:lumOff val="31000"/>
                  </a:schemeClr>
                </a:gs>
                <a:gs pos="71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sp>
        <p:nvSpPr>
          <p:cNvPr id="23" name="Owal 22">
            <a:extLst>
              <a:ext uri="{FF2B5EF4-FFF2-40B4-BE49-F238E27FC236}">
                <a16:creationId xmlns:a16="http://schemas.microsoft.com/office/drawing/2014/main" id="{6DAACDA9-C7B1-904A-A332-3511CFFC1F6D}"/>
              </a:ext>
            </a:extLst>
          </p:cNvPr>
          <p:cNvSpPr/>
          <p:nvPr userDrawn="1"/>
        </p:nvSpPr>
        <p:spPr>
          <a:xfrm>
            <a:off x="11522142" y="2420888"/>
            <a:ext cx="144016" cy="14401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D0D85F34-38E0-E5BC-DC19-3E794495494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70879894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[3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25.09.2024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4" name="Symbol zastępczy obrazu 16">
            <a:extLst>
              <a:ext uri="{FF2B5EF4-FFF2-40B4-BE49-F238E27FC236}">
                <a16:creationId xmlns:a16="http://schemas.microsoft.com/office/drawing/2014/main" id="{86931452-4549-0B4D-966C-6B43CBFF40C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2062164" y="1484784"/>
            <a:ext cx="2535236" cy="267211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25" name="Symbol zastępczy obrazu 16">
            <a:extLst>
              <a:ext uri="{FF2B5EF4-FFF2-40B4-BE49-F238E27FC236}">
                <a16:creationId xmlns:a16="http://schemas.microsoft.com/office/drawing/2014/main" id="{C6FDA77A-7BE0-8A48-B7FF-ADFF59AFDC61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827588" y="1484784"/>
            <a:ext cx="2535236" cy="267211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26" name="Symbol zastępczy obrazu 16">
            <a:extLst>
              <a:ext uri="{FF2B5EF4-FFF2-40B4-BE49-F238E27FC236}">
                <a16:creationId xmlns:a16="http://schemas.microsoft.com/office/drawing/2014/main" id="{9AC037A9-97E5-FC4F-B9BB-E0ACE3BD8B2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7593013" y="1481162"/>
            <a:ext cx="2535236" cy="267211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40" name="Symbol zastępczy tekstu 27">
            <a:extLst>
              <a:ext uri="{FF2B5EF4-FFF2-40B4-BE49-F238E27FC236}">
                <a16:creationId xmlns:a16="http://schemas.microsoft.com/office/drawing/2014/main" id="{D840B54D-F0BA-4B72-B371-1666F18047D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071483" y="5368537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1" name="Symbol zastępczy tekstu 27">
            <a:extLst>
              <a:ext uri="{FF2B5EF4-FFF2-40B4-BE49-F238E27FC236}">
                <a16:creationId xmlns:a16="http://schemas.microsoft.com/office/drawing/2014/main" id="{F13438FF-D31F-45E8-B419-B1F90FDBD96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836908" y="5368538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42" name="Łącznik prosty 41">
            <a:extLst>
              <a:ext uri="{FF2B5EF4-FFF2-40B4-BE49-F238E27FC236}">
                <a16:creationId xmlns:a16="http://schemas.microsoft.com/office/drawing/2014/main" id="{F0AC3713-E8A2-4E48-B3C1-702C8E180485}"/>
              </a:ext>
            </a:extLst>
          </p:cNvPr>
          <p:cNvCxnSpPr>
            <a:cxnSpLocks/>
          </p:cNvCxnSpPr>
          <p:nvPr userDrawn="1"/>
        </p:nvCxnSpPr>
        <p:spPr>
          <a:xfrm flipH="1">
            <a:off x="2752521" y="5292908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Łącznik prosty 42">
            <a:extLst>
              <a:ext uri="{FF2B5EF4-FFF2-40B4-BE49-F238E27FC236}">
                <a16:creationId xmlns:a16="http://schemas.microsoft.com/office/drawing/2014/main" id="{71F5005F-6F68-4BDE-9585-441B5A77AFB6}"/>
              </a:ext>
            </a:extLst>
          </p:cNvPr>
          <p:cNvCxnSpPr>
            <a:cxnSpLocks/>
          </p:cNvCxnSpPr>
          <p:nvPr userDrawn="1"/>
        </p:nvCxnSpPr>
        <p:spPr>
          <a:xfrm flipH="1">
            <a:off x="5529056" y="5285054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Symbol zastępczy tekstu 27">
            <a:extLst>
              <a:ext uri="{FF2B5EF4-FFF2-40B4-BE49-F238E27FC236}">
                <a16:creationId xmlns:a16="http://schemas.microsoft.com/office/drawing/2014/main" id="{A0DB7AA0-EB56-4C32-9313-6F314BF2875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614236" y="5368538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45" name="Łącznik prosty 44">
            <a:extLst>
              <a:ext uri="{FF2B5EF4-FFF2-40B4-BE49-F238E27FC236}">
                <a16:creationId xmlns:a16="http://schemas.microsoft.com/office/drawing/2014/main" id="{DC256FFE-646A-4CF4-86D5-55228F83AA8E}"/>
              </a:ext>
            </a:extLst>
          </p:cNvPr>
          <p:cNvCxnSpPr>
            <a:cxnSpLocks/>
          </p:cNvCxnSpPr>
          <p:nvPr userDrawn="1"/>
        </p:nvCxnSpPr>
        <p:spPr>
          <a:xfrm flipH="1">
            <a:off x="8306384" y="5285054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Symbol zastępczy tekstu 3">
            <a:extLst>
              <a:ext uri="{FF2B5EF4-FFF2-40B4-BE49-F238E27FC236}">
                <a16:creationId xmlns:a16="http://schemas.microsoft.com/office/drawing/2014/main" id="{AA310FFD-A5E1-4032-8E2B-4636BB012D4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071483" y="4315527"/>
            <a:ext cx="2527505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47" name="Symbol zastępczy tekstu 3">
            <a:extLst>
              <a:ext uri="{FF2B5EF4-FFF2-40B4-BE49-F238E27FC236}">
                <a16:creationId xmlns:a16="http://schemas.microsoft.com/office/drawing/2014/main" id="{656814B5-23D1-43CE-8624-356E353EBCD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823648" y="4315527"/>
            <a:ext cx="2527505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48" name="Symbol zastępczy tekstu 3">
            <a:extLst>
              <a:ext uri="{FF2B5EF4-FFF2-40B4-BE49-F238E27FC236}">
                <a16:creationId xmlns:a16="http://schemas.microsoft.com/office/drawing/2014/main" id="{4647B6C3-6B96-4B05-863C-844A7831905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602707" y="4315527"/>
            <a:ext cx="2527505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cxnSp>
        <p:nvCxnSpPr>
          <p:cNvPr id="19" name="Łącznik prosty 18">
            <a:extLst>
              <a:ext uri="{FF2B5EF4-FFF2-40B4-BE49-F238E27FC236}">
                <a16:creationId xmlns:a16="http://schemas.microsoft.com/office/drawing/2014/main" id="{8079389E-FE67-F041-AE8D-68CD6FD97A68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6793894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[3] - Full Wid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25.09.2024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4" name="Symbol zastępczy obrazu 16">
            <a:extLst>
              <a:ext uri="{FF2B5EF4-FFF2-40B4-BE49-F238E27FC236}">
                <a16:creationId xmlns:a16="http://schemas.microsoft.com/office/drawing/2014/main" id="{86931452-4549-0B4D-966C-6B43CBFF40C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75930" y="1484784"/>
            <a:ext cx="3222000" cy="267211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25" name="Symbol zastępczy obrazu 16">
            <a:extLst>
              <a:ext uri="{FF2B5EF4-FFF2-40B4-BE49-F238E27FC236}">
                <a16:creationId xmlns:a16="http://schemas.microsoft.com/office/drawing/2014/main" id="{C6FDA77A-7BE0-8A48-B7FF-ADFF59AFDC61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485000" y="1484784"/>
            <a:ext cx="3222000" cy="267211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26" name="Symbol zastępczy obrazu 16">
            <a:extLst>
              <a:ext uri="{FF2B5EF4-FFF2-40B4-BE49-F238E27FC236}">
                <a16:creationId xmlns:a16="http://schemas.microsoft.com/office/drawing/2014/main" id="{9AC037A9-97E5-FC4F-B9BB-E0ACE3BD8B2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294070" y="1481162"/>
            <a:ext cx="3222000" cy="267211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40" name="Symbol zastępczy tekstu 27">
            <a:extLst>
              <a:ext uri="{FF2B5EF4-FFF2-40B4-BE49-F238E27FC236}">
                <a16:creationId xmlns:a16="http://schemas.microsoft.com/office/drawing/2014/main" id="{D840B54D-F0BA-4B72-B371-1666F18047D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5248" y="5368537"/>
            <a:ext cx="3222000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1" name="Symbol zastępczy tekstu 27">
            <a:extLst>
              <a:ext uri="{FF2B5EF4-FFF2-40B4-BE49-F238E27FC236}">
                <a16:creationId xmlns:a16="http://schemas.microsoft.com/office/drawing/2014/main" id="{F13438FF-D31F-45E8-B419-B1F90FDBD96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485000" y="5368538"/>
            <a:ext cx="3222000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42" name="Łącznik prosty 41">
            <a:extLst>
              <a:ext uri="{FF2B5EF4-FFF2-40B4-BE49-F238E27FC236}">
                <a16:creationId xmlns:a16="http://schemas.microsoft.com/office/drawing/2014/main" id="{F0AC3713-E8A2-4E48-B3C1-702C8E180485}"/>
              </a:ext>
            </a:extLst>
          </p:cNvPr>
          <p:cNvCxnSpPr>
            <a:cxnSpLocks/>
          </p:cNvCxnSpPr>
          <p:nvPr userDrawn="1"/>
        </p:nvCxnSpPr>
        <p:spPr>
          <a:xfrm flipH="1">
            <a:off x="1719986" y="5292908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Łącznik prosty 42">
            <a:extLst>
              <a:ext uri="{FF2B5EF4-FFF2-40B4-BE49-F238E27FC236}">
                <a16:creationId xmlns:a16="http://schemas.microsoft.com/office/drawing/2014/main" id="{71F5005F-6F68-4BDE-9585-441B5A77AFB6}"/>
              </a:ext>
            </a:extLst>
          </p:cNvPr>
          <p:cNvCxnSpPr>
            <a:cxnSpLocks/>
          </p:cNvCxnSpPr>
          <p:nvPr userDrawn="1"/>
        </p:nvCxnSpPr>
        <p:spPr>
          <a:xfrm flipH="1">
            <a:off x="5529056" y="5285054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Symbol zastępczy tekstu 27">
            <a:extLst>
              <a:ext uri="{FF2B5EF4-FFF2-40B4-BE49-F238E27FC236}">
                <a16:creationId xmlns:a16="http://schemas.microsoft.com/office/drawing/2014/main" id="{A0DB7AA0-EB56-4C32-9313-6F314BF2875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15292" y="5368538"/>
            <a:ext cx="3222000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45" name="Łącznik prosty 44">
            <a:extLst>
              <a:ext uri="{FF2B5EF4-FFF2-40B4-BE49-F238E27FC236}">
                <a16:creationId xmlns:a16="http://schemas.microsoft.com/office/drawing/2014/main" id="{DC256FFE-646A-4CF4-86D5-55228F83AA8E}"/>
              </a:ext>
            </a:extLst>
          </p:cNvPr>
          <p:cNvCxnSpPr>
            <a:cxnSpLocks/>
          </p:cNvCxnSpPr>
          <p:nvPr userDrawn="1"/>
        </p:nvCxnSpPr>
        <p:spPr>
          <a:xfrm flipH="1">
            <a:off x="9338501" y="5285054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Symbol zastępczy tekstu 3">
            <a:extLst>
              <a:ext uri="{FF2B5EF4-FFF2-40B4-BE49-F238E27FC236}">
                <a16:creationId xmlns:a16="http://schemas.microsoft.com/office/drawing/2014/main" id="{AA310FFD-A5E1-4032-8E2B-4636BB012D4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85248" y="4315527"/>
            <a:ext cx="3222000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47" name="Symbol zastępczy tekstu 3">
            <a:extLst>
              <a:ext uri="{FF2B5EF4-FFF2-40B4-BE49-F238E27FC236}">
                <a16:creationId xmlns:a16="http://schemas.microsoft.com/office/drawing/2014/main" id="{656814B5-23D1-43CE-8624-356E353EBCD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485000" y="4315527"/>
            <a:ext cx="3222000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48" name="Symbol zastępczy tekstu 3">
            <a:extLst>
              <a:ext uri="{FF2B5EF4-FFF2-40B4-BE49-F238E27FC236}">
                <a16:creationId xmlns:a16="http://schemas.microsoft.com/office/drawing/2014/main" id="{4647B6C3-6B96-4B05-863C-844A7831905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03763" y="4315527"/>
            <a:ext cx="3222000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cxnSp>
        <p:nvCxnSpPr>
          <p:cNvPr id="19" name="Łącznik prosty 18">
            <a:extLst>
              <a:ext uri="{FF2B5EF4-FFF2-40B4-BE49-F238E27FC236}">
                <a16:creationId xmlns:a16="http://schemas.microsoft.com/office/drawing/2014/main" id="{8079389E-FE67-F041-AE8D-68CD6FD97A68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0441383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[4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25.09.2024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11" name="Symbol zastępczy obrazu 16">
            <a:extLst>
              <a:ext uri="{FF2B5EF4-FFF2-40B4-BE49-F238E27FC236}">
                <a16:creationId xmlns:a16="http://schemas.microsoft.com/office/drawing/2014/main" id="{EBDD1FBE-541D-40A3-A21B-D99505B69B2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81039" y="1484784"/>
            <a:ext cx="2535236" cy="267211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2" name="Symbol zastępczy obrazu 16">
            <a:extLst>
              <a:ext uri="{FF2B5EF4-FFF2-40B4-BE49-F238E27FC236}">
                <a16:creationId xmlns:a16="http://schemas.microsoft.com/office/drawing/2014/main" id="{9A820C7A-874B-4006-92F4-14444C335DE8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446463" y="1484784"/>
            <a:ext cx="2535236" cy="267211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3" name="Symbol zastępczy obrazu 16">
            <a:extLst>
              <a:ext uri="{FF2B5EF4-FFF2-40B4-BE49-F238E27FC236}">
                <a16:creationId xmlns:a16="http://schemas.microsoft.com/office/drawing/2014/main" id="{FA401A54-4461-49C6-B8C0-6E7BC153725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211888" y="1481162"/>
            <a:ext cx="2535236" cy="267211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4" name="Symbol zastępczy obrazu 16">
            <a:extLst>
              <a:ext uri="{FF2B5EF4-FFF2-40B4-BE49-F238E27FC236}">
                <a16:creationId xmlns:a16="http://schemas.microsoft.com/office/drawing/2014/main" id="{F3288686-D009-4AC8-ACE5-166DEEC6DFE7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8980690" y="1484784"/>
            <a:ext cx="2535236" cy="267211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30" name="Symbol zastępczy tekstu 27">
            <a:extLst>
              <a:ext uri="{FF2B5EF4-FFF2-40B4-BE49-F238E27FC236}">
                <a16:creationId xmlns:a16="http://schemas.microsoft.com/office/drawing/2014/main" id="{DA230F1A-C2C4-46CC-B71F-9E36E811D91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0711" y="5368538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1" name="Łącznik prosty 30">
            <a:extLst>
              <a:ext uri="{FF2B5EF4-FFF2-40B4-BE49-F238E27FC236}">
                <a16:creationId xmlns:a16="http://schemas.microsoft.com/office/drawing/2014/main" id="{DEDD961F-0953-45D4-A652-E6154D6ACDD6}"/>
              </a:ext>
            </a:extLst>
          </p:cNvPr>
          <p:cNvCxnSpPr>
            <a:cxnSpLocks/>
          </p:cNvCxnSpPr>
          <p:nvPr userDrawn="1"/>
        </p:nvCxnSpPr>
        <p:spPr>
          <a:xfrm flipH="1">
            <a:off x="1361749" y="5292909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Symbol zastępczy tekstu 3">
            <a:extLst>
              <a:ext uri="{FF2B5EF4-FFF2-40B4-BE49-F238E27FC236}">
                <a16:creationId xmlns:a16="http://schemas.microsoft.com/office/drawing/2014/main" id="{8AAF722E-659C-438B-8CDB-82B634C1892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80711" y="4315528"/>
            <a:ext cx="2527505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33" name="Symbol zastępczy tekstu 27">
            <a:extLst>
              <a:ext uri="{FF2B5EF4-FFF2-40B4-BE49-F238E27FC236}">
                <a16:creationId xmlns:a16="http://schemas.microsoft.com/office/drawing/2014/main" id="{FE474BC4-EB72-4EC7-844C-7A24B143E5E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454400" y="5368538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4" name="Łącznik prosty 33">
            <a:extLst>
              <a:ext uri="{FF2B5EF4-FFF2-40B4-BE49-F238E27FC236}">
                <a16:creationId xmlns:a16="http://schemas.microsoft.com/office/drawing/2014/main" id="{AC6C188A-B398-4A66-BFCB-024829C6250B}"/>
              </a:ext>
            </a:extLst>
          </p:cNvPr>
          <p:cNvCxnSpPr>
            <a:cxnSpLocks/>
          </p:cNvCxnSpPr>
          <p:nvPr userDrawn="1"/>
        </p:nvCxnSpPr>
        <p:spPr>
          <a:xfrm flipH="1">
            <a:off x="4135438" y="5292909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Symbol zastępczy tekstu 3">
            <a:extLst>
              <a:ext uri="{FF2B5EF4-FFF2-40B4-BE49-F238E27FC236}">
                <a16:creationId xmlns:a16="http://schemas.microsoft.com/office/drawing/2014/main" id="{030B854A-C498-4A4D-AC22-439AFA4A427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454400" y="4315528"/>
            <a:ext cx="2527505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36" name="Symbol zastępczy tekstu 27">
            <a:extLst>
              <a:ext uri="{FF2B5EF4-FFF2-40B4-BE49-F238E27FC236}">
                <a16:creationId xmlns:a16="http://schemas.microsoft.com/office/drawing/2014/main" id="{944ADB1E-FFCE-490A-814F-3C96A330845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219825" y="5368538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7" name="Łącznik prosty 36">
            <a:extLst>
              <a:ext uri="{FF2B5EF4-FFF2-40B4-BE49-F238E27FC236}">
                <a16:creationId xmlns:a16="http://schemas.microsoft.com/office/drawing/2014/main" id="{971C43EA-3890-4C8A-8812-CD3FAE30C720}"/>
              </a:ext>
            </a:extLst>
          </p:cNvPr>
          <p:cNvCxnSpPr>
            <a:cxnSpLocks/>
          </p:cNvCxnSpPr>
          <p:nvPr userDrawn="1"/>
        </p:nvCxnSpPr>
        <p:spPr>
          <a:xfrm flipH="1">
            <a:off x="6900863" y="5292909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Symbol zastępczy tekstu 3">
            <a:extLst>
              <a:ext uri="{FF2B5EF4-FFF2-40B4-BE49-F238E27FC236}">
                <a16:creationId xmlns:a16="http://schemas.microsoft.com/office/drawing/2014/main" id="{52AE9A94-5426-46B8-841A-37511B776E3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219825" y="4315528"/>
            <a:ext cx="2527505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39" name="Symbol zastępczy tekstu 27">
            <a:extLst>
              <a:ext uri="{FF2B5EF4-FFF2-40B4-BE49-F238E27FC236}">
                <a16:creationId xmlns:a16="http://schemas.microsoft.com/office/drawing/2014/main" id="{37784A98-0DE8-4EC9-9BE6-01CF07AE8BE6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983662" y="5368538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40" name="Łącznik prosty 39">
            <a:extLst>
              <a:ext uri="{FF2B5EF4-FFF2-40B4-BE49-F238E27FC236}">
                <a16:creationId xmlns:a16="http://schemas.microsoft.com/office/drawing/2014/main" id="{A5CD66AB-6196-4AFD-85F5-531A88D0DD14}"/>
              </a:ext>
            </a:extLst>
          </p:cNvPr>
          <p:cNvCxnSpPr>
            <a:cxnSpLocks/>
          </p:cNvCxnSpPr>
          <p:nvPr userDrawn="1"/>
        </p:nvCxnSpPr>
        <p:spPr>
          <a:xfrm flipH="1">
            <a:off x="9664700" y="5292909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Symbol zastępczy tekstu 3">
            <a:extLst>
              <a:ext uri="{FF2B5EF4-FFF2-40B4-BE49-F238E27FC236}">
                <a16:creationId xmlns:a16="http://schemas.microsoft.com/office/drawing/2014/main" id="{284DD6C5-CC79-45DE-B3B5-F00BF09CD755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983662" y="4315528"/>
            <a:ext cx="2527505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cxnSp>
        <p:nvCxnSpPr>
          <p:cNvPr id="23" name="Łącznik prosty 22">
            <a:extLst>
              <a:ext uri="{FF2B5EF4-FFF2-40B4-BE49-F238E27FC236}">
                <a16:creationId xmlns:a16="http://schemas.microsoft.com/office/drawing/2014/main" id="{CCDEFA9F-948C-2146-BD8B-D721AF3C1C42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770450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[3] Shapes Alterna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25.09.2024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4" name="Symbol zastępczy obrazu 16">
            <a:extLst>
              <a:ext uri="{FF2B5EF4-FFF2-40B4-BE49-F238E27FC236}">
                <a16:creationId xmlns:a16="http://schemas.microsoft.com/office/drawing/2014/main" id="{86931452-4549-0B4D-966C-6B43CBFF40C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487375" y="2560227"/>
            <a:ext cx="1843200" cy="184320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25" name="Symbol zastępczy obrazu 16">
            <a:extLst>
              <a:ext uri="{FF2B5EF4-FFF2-40B4-BE49-F238E27FC236}">
                <a16:creationId xmlns:a16="http://schemas.microsoft.com/office/drawing/2014/main" id="{C6FDA77A-7BE0-8A48-B7FF-ADFF59AFDC61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5183718" y="2560227"/>
            <a:ext cx="1843200" cy="184320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26" name="Symbol zastępczy obrazu 16">
            <a:extLst>
              <a:ext uri="{FF2B5EF4-FFF2-40B4-BE49-F238E27FC236}">
                <a16:creationId xmlns:a16="http://schemas.microsoft.com/office/drawing/2014/main" id="{9AC037A9-97E5-FC4F-B9BB-E0ACE3BD8B2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975724" y="2560227"/>
            <a:ext cx="1843089" cy="184320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40" name="Symbol zastępczy tekstu 27">
            <a:extLst>
              <a:ext uri="{FF2B5EF4-FFF2-40B4-BE49-F238E27FC236}">
                <a16:creationId xmlns:a16="http://schemas.microsoft.com/office/drawing/2014/main" id="{D840B54D-F0BA-4B72-B371-1666F18047D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5248" y="5368537"/>
            <a:ext cx="3222000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1" name="Symbol zastępczy tekstu 27">
            <a:extLst>
              <a:ext uri="{FF2B5EF4-FFF2-40B4-BE49-F238E27FC236}">
                <a16:creationId xmlns:a16="http://schemas.microsoft.com/office/drawing/2014/main" id="{F13438FF-D31F-45E8-B419-B1F90FDBD96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485000" y="5368538"/>
            <a:ext cx="3222000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4" name="Symbol zastępczy tekstu 27">
            <a:extLst>
              <a:ext uri="{FF2B5EF4-FFF2-40B4-BE49-F238E27FC236}">
                <a16:creationId xmlns:a16="http://schemas.microsoft.com/office/drawing/2014/main" id="{A0DB7AA0-EB56-4C32-9313-6F314BF2875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15292" y="5368538"/>
            <a:ext cx="3222000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6" name="Symbol zastępczy tekstu 3">
            <a:extLst>
              <a:ext uri="{FF2B5EF4-FFF2-40B4-BE49-F238E27FC236}">
                <a16:creationId xmlns:a16="http://schemas.microsoft.com/office/drawing/2014/main" id="{AA310FFD-A5E1-4032-8E2B-4636BB012D4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85248" y="4443605"/>
            <a:ext cx="3222000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47" name="Symbol zastępczy tekstu 3">
            <a:extLst>
              <a:ext uri="{FF2B5EF4-FFF2-40B4-BE49-F238E27FC236}">
                <a16:creationId xmlns:a16="http://schemas.microsoft.com/office/drawing/2014/main" id="{656814B5-23D1-43CE-8624-356E353EBCD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485000" y="4443605"/>
            <a:ext cx="3222000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48" name="Symbol zastępczy tekstu 3">
            <a:extLst>
              <a:ext uri="{FF2B5EF4-FFF2-40B4-BE49-F238E27FC236}">
                <a16:creationId xmlns:a16="http://schemas.microsoft.com/office/drawing/2014/main" id="{4647B6C3-6B96-4B05-863C-844A7831905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03763" y="4443605"/>
            <a:ext cx="3222000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11" name="Symbol zastępczy obrazu 10">
            <a:extLst>
              <a:ext uri="{FF2B5EF4-FFF2-40B4-BE49-F238E27FC236}">
                <a16:creationId xmlns:a16="http://schemas.microsoft.com/office/drawing/2014/main" id="{99E82033-F43D-8446-B363-410A6F80B063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3840257" y="-2268922"/>
            <a:ext cx="4537846" cy="4537843"/>
          </a:xfrm>
          <a:prstGeom prst="donut">
            <a:avLst/>
          </a:prstGeom>
          <a:solidFill>
            <a:srgbClr val="CCD3F3"/>
          </a:solidFill>
          <a:ln w="762000">
            <a:noFill/>
          </a:ln>
        </p:spPr>
        <p:txBody>
          <a:bodyPr anchor="b"/>
          <a:lstStyle>
            <a:lvl1pPr marL="0" indent="0" algn="ctr">
              <a:buNone/>
              <a:defRPr>
                <a:solidFill>
                  <a:schemeClr val="accent2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grpSp>
        <p:nvGrpSpPr>
          <p:cNvPr id="32" name="Grupa 31">
            <a:extLst>
              <a:ext uri="{FF2B5EF4-FFF2-40B4-BE49-F238E27FC236}">
                <a16:creationId xmlns:a16="http://schemas.microsoft.com/office/drawing/2014/main" id="{B0144E63-D34C-7D40-B2FE-6B864BF90C25}"/>
              </a:ext>
            </a:extLst>
          </p:cNvPr>
          <p:cNvGrpSpPr/>
          <p:nvPr userDrawn="1"/>
        </p:nvGrpSpPr>
        <p:grpSpPr>
          <a:xfrm>
            <a:off x="9105181" y="-387423"/>
            <a:ext cx="3138158" cy="2448269"/>
            <a:chOff x="9105181" y="-387423"/>
            <a:chExt cx="3138158" cy="2448269"/>
          </a:xfrm>
        </p:grpSpPr>
        <p:sp>
          <p:nvSpPr>
            <p:cNvPr id="33" name="Dowolny kształt 32">
              <a:extLst>
                <a:ext uri="{FF2B5EF4-FFF2-40B4-BE49-F238E27FC236}">
                  <a16:creationId xmlns:a16="http://schemas.microsoft.com/office/drawing/2014/main" id="{0DF94A94-FD2B-B949-95C6-13251F17E46A}"/>
                </a:ext>
              </a:extLst>
            </p:cNvPr>
            <p:cNvSpPr/>
            <p:nvPr userDrawn="1"/>
          </p:nvSpPr>
          <p:spPr>
            <a:xfrm rot="10800000" flipH="1">
              <a:off x="9120338" y="-2"/>
              <a:ext cx="3079986" cy="1767478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34" name="Dowolny kształt 33">
              <a:extLst>
                <a:ext uri="{FF2B5EF4-FFF2-40B4-BE49-F238E27FC236}">
                  <a16:creationId xmlns:a16="http://schemas.microsoft.com/office/drawing/2014/main" id="{827CD691-2517-644D-A513-847BBBCB1B91}"/>
                </a:ext>
              </a:extLst>
            </p:cNvPr>
            <p:cNvSpPr/>
            <p:nvPr userDrawn="1"/>
          </p:nvSpPr>
          <p:spPr>
            <a:xfrm>
              <a:off x="9105181" y="-387423"/>
              <a:ext cx="3138158" cy="1743159"/>
            </a:xfrm>
            <a:custGeom>
              <a:avLst/>
              <a:gdLst>
                <a:gd name="connsiteX0" fmla="*/ 10184 w 3138158"/>
                <a:gd name="connsiteY0" fmla="*/ 0 h 1743159"/>
                <a:gd name="connsiteX1" fmla="*/ 3127974 w 3138158"/>
                <a:gd name="connsiteY1" fmla="*/ 0 h 1743159"/>
                <a:gd name="connsiteX2" fmla="*/ 3130057 w 3138158"/>
                <a:gd name="connsiteY2" fmla="*/ 13651 h 1743159"/>
                <a:gd name="connsiteX3" fmla="*/ 3138158 w 3138158"/>
                <a:gd name="connsiteY3" fmla="*/ 174080 h 1743159"/>
                <a:gd name="connsiteX4" fmla="*/ 1569079 w 3138158"/>
                <a:gd name="connsiteY4" fmla="*/ 1743159 h 1743159"/>
                <a:gd name="connsiteX5" fmla="*/ 0 w 3138158"/>
                <a:gd name="connsiteY5" fmla="*/ 174080 h 1743159"/>
                <a:gd name="connsiteX6" fmla="*/ 8101 w 3138158"/>
                <a:gd name="connsiteY6" fmla="*/ 13651 h 1743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38158" h="1743159">
                  <a:moveTo>
                    <a:pt x="10184" y="0"/>
                  </a:moveTo>
                  <a:lnTo>
                    <a:pt x="3127974" y="0"/>
                  </a:lnTo>
                  <a:lnTo>
                    <a:pt x="3130057" y="13651"/>
                  </a:lnTo>
                  <a:cubicBezTo>
                    <a:pt x="3135414" y="66399"/>
                    <a:pt x="3138158" y="119919"/>
                    <a:pt x="3138158" y="174080"/>
                  </a:cubicBezTo>
                  <a:cubicBezTo>
                    <a:pt x="3138158" y="1040658"/>
                    <a:pt x="2435657" y="1743159"/>
                    <a:pt x="1569079" y="1743159"/>
                  </a:cubicBezTo>
                  <a:cubicBezTo>
                    <a:pt x="702501" y="1743159"/>
                    <a:pt x="0" y="1040658"/>
                    <a:pt x="0" y="174080"/>
                  </a:cubicBezTo>
                  <a:cubicBezTo>
                    <a:pt x="0" y="119919"/>
                    <a:pt x="2744" y="66399"/>
                    <a:pt x="8101" y="13651"/>
                  </a:cubicBez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35" name="Dowolny kształt 34">
              <a:extLst>
                <a:ext uri="{FF2B5EF4-FFF2-40B4-BE49-F238E27FC236}">
                  <a16:creationId xmlns:a16="http://schemas.microsoft.com/office/drawing/2014/main" id="{DCCFA9B4-2BFA-D44C-85BA-03E9409EC601}"/>
                </a:ext>
              </a:extLst>
            </p:cNvPr>
            <p:cNvSpPr/>
            <p:nvPr userDrawn="1"/>
          </p:nvSpPr>
          <p:spPr>
            <a:xfrm rot="10800000" flipH="1">
              <a:off x="10290058" y="-3"/>
              <a:ext cx="1910264" cy="2060849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</p:spTree>
    <p:extLst>
      <p:ext uri="{BB962C8B-B14F-4D97-AF65-F5344CB8AC3E}">
        <p14:creationId xmlns:p14="http://schemas.microsoft.com/office/powerpoint/2010/main" val="789048651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- Big Photo [1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ymbol zastępczy obrazu 16">
            <a:extLst>
              <a:ext uri="{FF2B5EF4-FFF2-40B4-BE49-F238E27FC236}">
                <a16:creationId xmlns:a16="http://schemas.microsoft.com/office/drawing/2014/main" id="{245700B2-B55F-7E4B-8C41-AC45F73C283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446463" y="2708920"/>
            <a:ext cx="8064501" cy="3600400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7" name="Symbol zastępczy tekstu 24">
            <a:extLst>
              <a:ext uri="{FF2B5EF4-FFF2-40B4-BE49-F238E27FC236}">
                <a16:creationId xmlns:a16="http://schemas.microsoft.com/office/drawing/2014/main" id="{168ADF7E-C99F-844E-9B5C-7F34E9AD70C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446463" y="549491"/>
            <a:ext cx="8064499" cy="1799389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0" name="Łącznik prosty 9">
            <a:extLst>
              <a:ext uri="{FF2B5EF4-FFF2-40B4-BE49-F238E27FC236}">
                <a16:creationId xmlns:a16="http://schemas.microsoft.com/office/drawing/2014/main" id="{4B3275B8-122B-4F4A-AA4F-256BB38EAF21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1255165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ytuł 1">
            <a:extLst>
              <a:ext uri="{FF2B5EF4-FFF2-40B4-BE49-F238E27FC236}">
                <a16:creationId xmlns:a16="http://schemas.microsoft.com/office/drawing/2014/main" id="{9A8E0D98-A8CB-2A48-AA58-C625B4D174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2535236" cy="1124980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877416631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- Big Photo [2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ymbol zastępczy obrazu 16">
            <a:extLst>
              <a:ext uri="{FF2B5EF4-FFF2-40B4-BE49-F238E27FC236}">
                <a16:creationId xmlns:a16="http://schemas.microsoft.com/office/drawing/2014/main" id="{FE17BEC3-746B-1447-8314-CD3CDCF25F2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2708920"/>
            <a:ext cx="7362825" cy="3600400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3" name="Symbol zastępczy obrazu 16">
            <a:extLst>
              <a:ext uri="{FF2B5EF4-FFF2-40B4-BE49-F238E27FC236}">
                <a16:creationId xmlns:a16="http://schemas.microsoft.com/office/drawing/2014/main" id="{C14F969E-61D2-2F40-87F5-8E8839DC0437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593013" y="2708920"/>
            <a:ext cx="4598987" cy="3600400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0" name="Symbol zastępczy tekstu 24">
            <a:extLst>
              <a:ext uri="{FF2B5EF4-FFF2-40B4-BE49-F238E27FC236}">
                <a16:creationId xmlns:a16="http://schemas.microsoft.com/office/drawing/2014/main" id="{9712A85A-59CC-3743-9270-70D0950A517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446463" y="549491"/>
            <a:ext cx="8064499" cy="1799389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BF8A1FF1-0948-F04A-8EDC-0D3718E03B63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1255165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ytuł 1">
            <a:extLst>
              <a:ext uri="{FF2B5EF4-FFF2-40B4-BE49-F238E27FC236}">
                <a16:creationId xmlns:a16="http://schemas.microsoft.com/office/drawing/2014/main" id="{FEBCD8C6-12C1-7642-A6D7-C924D24DF8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2535236" cy="1124980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695127203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- Big Photo [3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008113"/>
            <a:ext cx="4608511" cy="1124980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2" name="Symbol zastępczy obrazu 16">
            <a:extLst>
              <a:ext uri="{FF2B5EF4-FFF2-40B4-BE49-F238E27FC236}">
                <a16:creationId xmlns:a16="http://schemas.microsoft.com/office/drawing/2014/main" id="{245700B2-B55F-7E4B-8C41-AC45F73C283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519738" y="0"/>
            <a:ext cx="3226594" cy="3573016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6" name="Symbol zastępczy obrazu 16">
            <a:extLst>
              <a:ext uri="{FF2B5EF4-FFF2-40B4-BE49-F238E27FC236}">
                <a16:creationId xmlns:a16="http://schemas.microsoft.com/office/drawing/2014/main" id="{AFF7E1DA-B650-E64A-9D89-367FB5A20E3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982258" y="1196753"/>
            <a:ext cx="3226594" cy="2376264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7" name="Symbol zastępczy obrazu 16">
            <a:extLst>
              <a:ext uri="{FF2B5EF4-FFF2-40B4-BE49-F238E27FC236}">
                <a16:creationId xmlns:a16="http://schemas.microsoft.com/office/drawing/2014/main" id="{1E805C37-6DFF-8D4D-B2D3-E4F235564997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519738" y="3789040"/>
            <a:ext cx="4608512" cy="2376264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0" name="Symbol zastępczy tekstu 24">
            <a:extLst>
              <a:ext uri="{FF2B5EF4-FFF2-40B4-BE49-F238E27FC236}">
                <a16:creationId xmlns:a16="http://schemas.microsoft.com/office/drawing/2014/main" id="{2AFD5255-757D-6D48-9A5E-C3A25354207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4601185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8" name="Łącznik prosty 7">
            <a:extLst>
              <a:ext uri="{FF2B5EF4-FFF2-40B4-BE49-F238E27FC236}">
                <a16:creationId xmlns:a16="http://schemas.microsoft.com/office/drawing/2014/main" id="{A6007A5A-3FC3-9546-A224-3B4EC35CE94A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2232595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bout - Big Photo Title Only [2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ymbol zastępczy obrazu 16">
            <a:extLst>
              <a:ext uri="{FF2B5EF4-FFF2-40B4-BE49-F238E27FC236}">
                <a16:creationId xmlns:a16="http://schemas.microsoft.com/office/drawing/2014/main" id="{FE17BEC3-746B-1447-8314-CD3CDCF25F2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1700808"/>
            <a:ext cx="7362825" cy="4608512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3" name="Symbol zastępczy obrazu 16">
            <a:extLst>
              <a:ext uri="{FF2B5EF4-FFF2-40B4-BE49-F238E27FC236}">
                <a16:creationId xmlns:a16="http://schemas.microsoft.com/office/drawing/2014/main" id="{C14F969E-61D2-2F40-87F5-8E8839DC0437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593013" y="1700808"/>
            <a:ext cx="4598987" cy="4608512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BF8A1FF1-0948-F04A-8EDC-0D3718E03B63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1255165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ytuł 1">
            <a:extLst>
              <a:ext uri="{FF2B5EF4-FFF2-40B4-BE49-F238E27FC236}">
                <a16:creationId xmlns:a16="http://schemas.microsoft.com/office/drawing/2014/main" id="{4B935520-F31C-8042-B73A-5182B13C4A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2535236" cy="1124980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2986310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- Full Screen Pho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rostokąt 11">
            <a:extLst>
              <a:ext uri="{FF2B5EF4-FFF2-40B4-BE49-F238E27FC236}">
                <a16:creationId xmlns:a16="http://schemas.microsoft.com/office/drawing/2014/main" id="{D74C5955-A3FB-8F49-82BA-4523C570B109}"/>
              </a:ext>
            </a:extLst>
          </p:cNvPr>
          <p:cNvSpPr/>
          <p:nvPr userDrawn="1"/>
        </p:nvSpPr>
        <p:spPr>
          <a:xfrm>
            <a:off x="0" y="0"/>
            <a:ext cx="12192000" cy="6879624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1038" y="1355735"/>
            <a:ext cx="5991225" cy="2129907"/>
          </a:xfrm>
        </p:spPr>
        <p:txBody>
          <a:bodyPr lIns="0" anchor="b">
            <a:normAutofit/>
          </a:bodyPr>
          <a:lstStyle>
            <a:lvl1pPr algn="l">
              <a:defRPr sz="3600" spc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the </a:t>
            </a:r>
            <a:r>
              <a:rPr lang="pl-PL" dirty="0" err="1"/>
              <a:t>title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of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1037" y="3641896"/>
            <a:ext cx="5991226" cy="1578262"/>
          </a:xfrm>
        </p:spPr>
        <p:txBody>
          <a:bodyPr lIns="0"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 dirty="0"/>
              <a:t>Insert a </a:t>
            </a:r>
            <a:r>
              <a:rPr lang="pl-PL" dirty="0" err="1"/>
              <a:t>subtitle</a:t>
            </a:r>
            <a:r>
              <a:rPr lang="pl-PL" dirty="0"/>
              <a:t> of the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138612" y="6353633"/>
            <a:ext cx="2533651" cy="365125"/>
          </a:xfrm>
        </p:spPr>
        <p:txBody>
          <a:bodyPr lIns="0"/>
          <a:lstStyle>
            <a:lvl1pPr algn="just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25.09.2024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57301" y="6353633"/>
            <a:ext cx="2649538" cy="365125"/>
          </a:xfrm>
        </p:spPr>
        <p:txBody>
          <a:bodyPr lIns="0"/>
          <a:lstStyle>
            <a:lvl1pPr algn="l">
              <a:defRPr>
                <a:solidFill>
                  <a:schemeClr val="bg2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1039" y="6353633"/>
            <a:ext cx="460376" cy="365125"/>
          </a:xfrm>
        </p:spPr>
        <p:txBody>
          <a:bodyPr lIns="0" rIns="90000"/>
          <a:lstStyle>
            <a:lvl1pPr algn="l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13" name="Symbol zastępczy tekstu 18">
            <a:extLst>
              <a:ext uri="{FF2B5EF4-FFF2-40B4-BE49-F238E27FC236}">
                <a16:creationId xmlns:a16="http://schemas.microsoft.com/office/drawing/2014/main" id="{1FD1A62B-4BD0-43DF-8A75-6A03BBA424E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1037" y="5733020"/>
            <a:ext cx="5991226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None/>
              <a:defRPr lang="pl-PL" sz="18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4" name="Symbol zastępczy tekstu 18">
            <a:extLst>
              <a:ext uri="{FF2B5EF4-FFF2-40B4-BE49-F238E27FC236}">
                <a16:creationId xmlns:a16="http://schemas.microsoft.com/office/drawing/2014/main" id="{035E96AD-90FA-4E2B-B600-A067326DCF2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8213" y="5271355"/>
            <a:ext cx="5994049" cy="461665"/>
          </a:xfrm>
        </p:spPr>
        <p:txBody>
          <a:bodyPr lIns="0">
            <a:normAutofit/>
          </a:bodyPr>
          <a:lstStyle>
            <a:lvl1pPr marL="0" indent="0">
              <a:buNone/>
              <a:defRPr lang="pl-PL" sz="1800" b="1" kern="1200" dirty="0" smtClean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pic>
        <p:nvPicPr>
          <p:cNvPr id="7" name="Obraz 8">
            <a:extLst>
              <a:ext uri="{FF2B5EF4-FFF2-40B4-BE49-F238E27FC236}">
                <a16:creationId xmlns:a16="http://schemas.microsoft.com/office/drawing/2014/main" id="{385C6CEC-2585-426F-D2AA-EF8BBF857A6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63" y="765175"/>
            <a:ext cx="15240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22606367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bout - Big Photo Title Only [3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ymbol zastępczy obrazu 16">
            <a:extLst>
              <a:ext uri="{FF2B5EF4-FFF2-40B4-BE49-F238E27FC236}">
                <a16:creationId xmlns:a16="http://schemas.microsoft.com/office/drawing/2014/main" id="{FE17BEC3-746B-1447-8314-CD3CDCF25F2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" y="1700808"/>
            <a:ext cx="3906838" cy="4608512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3" name="Symbol zastępczy obrazu 16">
            <a:extLst>
              <a:ext uri="{FF2B5EF4-FFF2-40B4-BE49-F238E27FC236}">
                <a16:creationId xmlns:a16="http://schemas.microsoft.com/office/drawing/2014/main" id="{C14F969E-61D2-2F40-87F5-8E8839DC0437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285163" y="1700808"/>
            <a:ext cx="3906837" cy="4608512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BF8A1FF1-0948-F04A-8EDC-0D3718E03B63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1255165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Symbol zastępczy obrazu 16">
            <a:extLst>
              <a:ext uri="{FF2B5EF4-FFF2-40B4-BE49-F238E27FC236}">
                <a16:creationId xmlns:a16="http://schemas.microsoft.com/office/drawing/2014/main" id="{5C5D0A80-A70C-D044-BE04-61065F17BFD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127789" y="1700808"/>
            <a:ext cx="3906838" cy="4608512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47D5A746-E0C9-A149-A39F-3C4D8A5D94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2535236" cy="1124980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579927701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bout - Big Photo Title Only [4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008113"/>
            <a:ext cx="4608511" cy="1124980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2" name="Symbol zastępczy obrazu 16">
            <a:extLst>
              <a:ext uri="{FF2B5EF4-FFF2-40B4-BE49-F238E27FC236}">
                <a16:creationId xmlns:a16="http://schemas.microsoft.com/office/drawing/2014/main" id="{245700B2-B55F-7E4B-8C41-AC45F73C283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519738" y="0"/>
            <a:ext cx="3226594" cy="3573016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6" name="Symbol zastępczy obrazu 16">
            <a:extLst>
              <a:ext uri="{FF2B5EF4-FFF2-40B4-BE49-F238E27FC236}">
                <a16:creationId xmlns:a16="http://schemas.microsoft.com/office/drawing/2014/main" id="{AFF7E1DA-B650-E64A-9D89-367FB5A20E3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982258" y="1196753"/>
            <a:ext cx="3226594" cy="2376264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7" name="Symbol zastępczy obrazu 16">
            <a:extLst>
              <a:ext uri="{FF2B5EF4-FFF2-40B4-BE49-F238E27FC236}">
                <a16:creationId xmlns:a16="http://schemas.microsoft.com/office/drawing/2014/main" id="{1E805C37-6DFF-8D4D-B2D3-E4F235564997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519738" y="3789040"/>
            <a:ext cx="4608512" cy="2376264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cxnSp>
        <p:nvCxnSpPr>
          <p:cNvPr id="8" name="Łącznik prosty 7">
            <a:extLst>
              <a:ext uri="{FF2B5EF4-FFF2-40B4-BE49-F238E27FC236}">
                <a16:creationId xmlns:a16="http://schemas.microsoft.com/office/drawing/2014/main" id="{A6007A5A-3FC3-9546-A224-3B4EC35CE94A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ymbol zastępczy obrazu 16">
            <a:extLst>
              <a:ext uri="{FF2B5EF4-FFF2-40B4-BE49-F238E27FC236}">
                <a16:creationId xmlns:a16="http://schemas.microsoft.com/office/drawing/2014/main" id="{8A266A24-5975-5048-AFA0-27CE76FA162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-9524" y="2852935"/>
            <a:ext cx="5293336" cy="331236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962479592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bout - Big Photo Title Only [4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ymbol zastępczy obrazu 16">
            <a:extLst>
              <a:ext uri="{FF2B5EF4-FFF2-40B4-BE49-F238E27FC236}">
                <a16:creationId xmlns:a16="http://schemas.microsoft.com/office/drawing/2014/main" id="{245700B2-B55F-7E4B-8C41-AC45F73C283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20835" y="234265"/>
            <a:ext cx="2534444" cy="2363255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6" name="Symbol zastępczy obrazu 16">
            <a:extLst>
              <a:ext uri="{FF2B5EF4-FFF2-40B4-BE49-F238E27FC236}">
                <a16:creationId xmlns:a16="http://schemas.microsoft.com/office/drawing/2014/main" id="{AFF7E1DA-B650-E64A-9D89-367FB5A20E3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991205" y="221257"/>
            <a:ext cx="2528704" cy="2376264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7" name="Symbol zastępczy obrazu 16">
            <a:extLst>
              <a:ext uri="{FF2B5EF4-FFF2-40B4-BE49-F238E27FC236}">
                <a16:creationId xmlns:a16="http://schemas.microsoft.com/office/drawing/2014/main" id="{1E805C37-6DFF-8D4D-B2D3-E4F235564997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211887" y="2852936"/>
            <a:ext cx="5299075" cy="3367014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9" name="Symbol zastępczy obrazu 16">
            <a:extLst>
              <a:ext uri="{FF2B5EF4-FFF2-40B4-BE49-F238E27FC236}">
                <a16:creationId xmlns:a16="http://schemas.microsoft.com/office/drawing/2014/main" id="{8A266A24-5975-5048-AFA0-27CE76FA162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92854" y="229393"/>
            <a:ext cx="5293336" cy="2368127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0" name="Tytuł 1">
            <a:extLst>
              <a:ext uri="{FF2B5EF4-FFF2-40B4-BE49-F238E27FC236}">
                <a16:creationId xmlns:a16="http://schemas.microsoft.com/office/drawing/2014/main" id="{217B336C-BD5B-C342-B098-30D2D9B8C9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2852936"/>
            <a:ext cx="4608511" cy="1124980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1" name="Symbol zastępczy tekstu 24">
            <a:extLst>
              <a:ext uri="{FF2B5EF4-FFF2-40B4-BE49-F238E27FC236}">
                <a16:creationId xmlns:a16="http://schemas.microsoft.com/office/drawing/2014/main" id="{F855A82A-E101-D941-B483-F70D85FE830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4337719"/>
            <a:ext cx="4601185" cy="1899593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3" name="Łącznik prosty 12">
            <a:extLst>
              <a:ext uri="{FF2B5EF4-FFF2-40B4-BE49-F238E27FC236}">
                <a16:creationId xmlns:a16="http://schemas.microsoft.com/office/drawing/2014/main" id="{082E3268-8F22-1543-86F8-69AE4C06AD5F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4135485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7996918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F4F2BA03-DB11-6E43-B8ED-F2B8E3ADE1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2780376"/>
            <a:ext cx="6681787" cy="648624"/>
          </a:xfrm>
        </p:spPr>
        <p:txBody>
          <a:bodyPr anchor="b">
            <a:normAutofit/>
          </a:bodyPr>
          <a:lstStyle>
            <a:lvl1pPr>
              <a:defRPr lang="pl-PL" sz="3600" b="1" kern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D3F9ED7-33D6-6649-A838-67F0E1031FE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73188" y="3544201"/>
            <a:ext cx="6681787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3" name="Symbol zastępczy tekstu 17">
            <a:extLst>
              <a:ext uri="{FF2B5EF4-FFF2-40B4-BE49-F238E27FC236}">
                <a16:creationId xmlns:a16="http://schemas.microsoft.com/office/drawing/2014/main" id="{3A807276-FE61-2F4A-8F6A-7365E3C4614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73188" y="1585784"/>
            <a:ext cx="3216275" cy="1194592"/>
          </a:xfrm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9600" cap="none" spc="0" dirty="0">
                <a:ln w="0"/>
                <a:solidFill>
                  <a:schemeClr val="tx1"/>
                </a:solidFill>
                <a:effectLst/>
                <a:latin typeface="Roboto Thin" panose="02000000000000000000" pitchFamily="2" charset="0"/>
                <a:ea typeface="Roboto Thin" panose="02000000000000000000" pitchFamily="2" charset="0"/>
                <a:cs typeface="+mj-cs"/>
              </a:defRPr>
            </a:lvl1pPr>
          </a:lstStyle>
          <a:p>
            <a:pPr marL="914400" lvl="0" indent="-114300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</a:t>
            </a:r>
          </a:p>
        </p:txBody>
      </p:sp>
      <p:grpSp>
        <p:nvGrpSpPr>
          <p:cNvPr id="2" name="Grupa 1">
            <a:extLst>
              <a:ext uri="{FF2B5EF4-FFF2-40B4-BE49-F238E27FC236}">
                <a16:creationId xmlns:a16="http://schemas.microsoft.com/office/drawing/2014/main" id="{F6332A14-FF76-D34B-9490-B0DB6745F76F}"/>
              </a:ext>
            </a:extLst>
          </p:cNvPr>
          <p:cNvGrpSpPr/>
          <p:nvPr userDrawn="1"/>
        </p:nvGrpSpPr>
        <p:grpSpPr>
          <a:xfrm>
            <a:off x="8409992" y="3544202"/>
            <a:ext cx="4454124" cy="3495843"/>
            <a:chOff x="8409992" y="3544202"/>
            <a:chExt cx="4454124" cy="3495843"/>
          </a:xfrm>
        </p:grpSpPr>
        <p:grpSp>
          <p:nvGrpSpPr>
            <p:cNvPr id="31" name="Grupa 30">
              <a:extLst>
                <a:ext uri="{FF2B5EF4-FFF2-40B4-BE49-F238E27FC236}">
                  <a16:creationId xmlns:a16="http://schemas.microsoft.com/office/drawing/2014/main" id="{2D2D5DB1-90D1-884B-83F5-06DBEF26F320}"/>
                </a:ext>
              </a:extLst>
            </p:cNvPr>
            <p:cNvGrpSpPr/>
            <p:nvPr userDrawn="1"/>
          </p:nvGrpSpPr>
          <p:grpSpPr>
            <a:xfrm>
              <a:off x="8409992" y="3544202"/>
              <a:ext cx="3782008" cy="3313799"/>
              <a:chOff x="8409992" y="3544202"/>
              <a:chExt cx="3782008" cy="3313799"/>
            </a:xfrm>
          </p:grpSpPr>
          <p:sp>
            <p:nvSpPr>
              <p:cNvPr id="34" name="Dowolny kształt 33">
                <a:extLst>
                  <a:ext uri="{FF2B5EF4-FFF2-40B4-BE49-F238E27FC236}">
                    <a16:creationId xmlns:a16="http://schemas.microsoft.com/office/drawing/2014/main" id="{BCE7B0F9-267B-5A48-9B85-6B7C1954BA34}"/>
                  </a:ext>
                </a:extLst>
              </p:cNvPr>
              <p:cNvSpPr/>
              <p:nvPr userDrawn="1"/>
            </p:nvSpPr>
            <p:spPr>
              <a:xfrm>
                <a:off x="8616916" y="4806408"/>
                <a:ext cx="3575084" cy="2051592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 dirty="0"/>
              </a:p>
            </p:txBody>
          </p:sp>
          <p:sp>
            <p:nvSpPr>
              <p:cNvPr id="35" name="Dowolny kształt 34">
                <a:extLst>
                  <a:ext uri="{FF2B5EF4-FFF2-40B4-BE49-F238E27FC236}">
                    <a16:creationId xmlns:a16="http://schemas.microsoft.com/office/drawing/2014/main" id="{4DBB224F-20C0-3D45-B584-022189774839}"/>
                  </a:ext>
                </a:extLst>
              </p:cNvPr>
              <p:cNvSpPr/>
              <p:nvPr userDrawn="1"/>
            </p:nvSpPr>
            <p:spPr>
              <a:xfrm>
                <a:off x="9120336" y="3544202"/>
                <a:ext cx="3071664" cy="3313799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  <p:sp>
            <p:nvSpPr>
              <p:cNvPr id="36" name="Owal 35">
                <a:extLst>
                  <a:ext uri="{FF2B5EF4-FFF2-40B4-BE49-F238E27FC236}">
                    <a16:creationId xmlns:a16="http://schemas.microsoft.com/office/drawing/2014/main" id="{5396536E-77DB-C643-BAA0-B4049725195C}"/>
                  </a:ext>
                </a:extLst>
              </p:cNvPr>
              <p:cNvSpPr/>
              <p:nvPr userDrawn="1"/>
            </p:nvSpPr>
            <p:spPr>
              <a:xfrm>
                <a:off x="8409992" y="5668573"/>
                <a:ext cx="72008" cy="7200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l-PL"/>
              </a:p>
            </p:txBody>
          </p:sp>
        </p:grpSp>
        <p:sp>
          <p:nvSpPr>
            <p:cNvPr id="23" name="Dowolny kształt 22">
              <a:extLst>
                <a:ext uri="{FF2B5EF4-FFF2-40B4-BE49-F238E27FC236}">
                  <a16:creationId xmlns:a16="http://schemas.microsoft.com/office/drawing/2014/main" id="{1FC1B530-A2FF-4E49-8105-FFF50B82696D}"/>
                </a:ext>
              </a:extLst>
            </p:cNvPr>
            <p:cNvSpPr/>
            <p:nvPr userDrawn="1"/>
          </p:nvSpPr>
          <p:spPr>
            <a:xfrm rot="10800000">
              <a:off x="8904312" y="4840485"/>
              <a:ext cx="3959804" cy="2199560"/>
            </a:xfrm>
            <a:custGeom>
              <a:avLst/>
              <a:gdLst>
                <a:gd name="connsiteX0" fmla="*/ 10184 w 3138158"/>
                <a:gd name="connsiteY0" fmla="*/ 0 h 1743159"/>
                <a:gd name="connsiteX1" fmla="*/ 3127974 w 3138158"/>
                <a:gd name="connsiteY1" fmla="*/ 0 h 1743159"/>
                <a:gd name="connsiteX2" fmla="*/ 3130057 w 3138158"/>
                <a:gd name="connsiteY2" fmla="*/ 13651 h 1743159"/>
                <a:gd name="connsiteX3" fmla="*/ 3138158 w 3138158"/>
                <a:gd name="connsiteY3" fmla="*/ 174080 h 1743159"/>
                <a:gd name="connsiteX4" fmla="*/ 1569079 w 3138158"/>
                <a:gd name="connsiteY4" fmla="*/ 1743159 h 1743159"/>
                <a:gd name="connsiteX5" fmla="*/ 0 w 3138158"/>
                <a:gd name="connsiteY5" fmla="*/ 174080 h 1743159"/>
                <a:gd name="connsiteX6" fmla="*/ 8101 w 3138158"/>
                <a:gd name="connsiteY6" fmla="*/ 13651 h 1743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38158" h="1743159">
                  <a:moveTo>
                    <a:pt x="10184" y="0"/>
                  </a:moveTo>
                  <a:lnTo>
                    <a:pt x="3127974" y="0"/>
                  </a:lnTo>
                  <a:lnTo>
                    <a:pt x="3130057" y="13651"/>
                  </a:lnTo>
                  <a:cubicBezTo>
                    <a:pt x="3135414" y="66399"/>
                    <a:pt x="3138158" y="119919"/>
                    <a:pt x="3138158" y="174080"/>
                  </a:cubicBezTo>
                  <a:cubicBezTo>
                    <a:pt x="3138158" y="1040658"/>
                    <a:pt x="2435657" y="1743159"/>
                    <a:pt x="1569079" y="1743159"/>
                  </a:cubicBezTo>
                  <a:cubicBezTo>
                    <a:pt x="702501" y="1743159"/>
                    <a:pt x="0" y="1040658"/>
                    <a:pt x="0" y="174080"/>
                  </a:cubicBezTo>
                  <a:cubicBezTo>
                    <a:pt x="0" y="119919"/>
                    <a:pt x="2744" y="66399"/>
                    <a:pt x="8101" y="13651"/>
                  </a:cubicBez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</p:spTree>
    <p:extLst>
      <p:ext uri="{BB962C8B-B14F-4D97-AF65-F5344CB8AC3E}">
        <p14:creationId xmlns:p14="http://schemas.microsoft.com/office/powerpoint/2010/main" val="805070804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hapt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F4F2BA03-DB11-6E43-B8ED-F2B8E3ADE1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2780376"/>
            <a:ext cx="6681787" cy="648624"/>
          </a:xfrm>
        </p:spPr>
        <p:txBody>
          <a:bodyPr anchor="b">
            <a:normAutofit/>
          </a:bodyPr>
          <a:lstStyle>
            <a:lvl1pPr>
              <a:defRPr lang="pl-PL" sz="3600" b="1" kern="12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D3F9ED7-33D6-6649-A838-67F0E1031FE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73188" y="3544201"/>
            <a:ext cx="6681787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3" name="Symbol zastępczy tekstu 17">
            <a:extLst>
              <a:ext uri="{FF2B5EF4-FFF2-40B4-BE49-F238E27FC236}">
                <a16:creationId xmlns:a16="http://schemas.microsoft.com/office/drawing/2014/main" id="{3A807276-FE61-2F4A-8F6A-7365E3C4614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73188" y="1585784"/>
            <a:ext cx="3216275" cy="1194592"/>
          </a:xfrm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9600" cap="none" spc="0" dirty="0">
                <a:ln w="0"/>
                <a:solidFill>
                  <a:schemeClr val="bg2"/>
                </a:solidFill>
                <a:effectLst/>
                <a:latin typeface="Roboto Thin" panose="02000000000000000000" pitchFamily="2" charset="0"/>
                <a:ea typeface="Roboto Thin" panose="02000000000000000000" pitchFamily="2" charset="0"/>
                <a:cs typeface="+mj-cs"/>
              </a:defRPr>
            </a:lvl1pPr>
          </a:lstStyle>
          <a:p>
            <a:pPr marL="914400" lvl="0" indent="-114300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</a:t>
            </a:r>
          </a:p>
        </p:txBody>
      </p:sp>
      <p:grpSp>
        <p:nvGrpSpPr>
          <p:cNvPr id="2" name="Grupa 1">
            <a:extLst>
              <a:ext uri="{FF2B5EF4-FFF2-40B4-BE49-F238E27FC236}">
                <a16:creationId xmlns:a16="http://schemas.microsoft.com/office/drawing/2014/main" id="{F6332A14-FF76-D34B-9490-B0DB6745F76F}"/>
              </a:ext>
            </a:extLst>
          </p:cNvPr>
          <p:cNvGrpSpPr/>
          <p:nvPr userDrawn="1"/>
        </p:nvGrpSpPr>
        <p:grpSpPr>
          <a:xfrm>
            <a:off x="8409992" y="3544202"/>
            <a:ext cx="4454124" cy="3495843"/>
            <a:chOff x="8409992" y="3544202"/>
            <a:chExt cx="4454124" cy="3495843"/>
          </a:xfrm>
        </p:grpSpPr>
        <p:grpSp>
          <p:nvGrpSpPr>
            <p:cNvPr id="31" name="Grupa 30">
              <a:extLst>
                <a:ext uri="{FF2B5EF4-FFF2-40B4-BE49-F238E27FC236}">
                  <a16:creationId xmlns:a16="http://schemas.microsoft.com/office/drawing/2014/main" id="{2D2D5DB1-90D1-884B-83F5-06DBEF26F320}"/>
                </a:ext>
              </a:extLst>
            </p:cNvPr>
            <p:cNvGrpSpPr/>
            <p:nvPr userDrawn="1"/>
          </p:nvGrpSpPr>
          <p:grpSpPr>
            <a:xfrm>
              <a:off x="8409992" y="3544202"/>
              <a:ext cx="3782008" cy="3313799"/>
              <a:chOff x="8409992" y="3544202"/>
              <a:chExt cx="3782008" cy="3313799"/>
            </a:xfrm>
          </p:grpSpPr>
          <p:sp>
            <p:nvSpPr>
              <p:cNvPr id="34" name="Dowolny kształt 33">
                <a:extLst>
                  <a:ext uri="{FF2B5EF4-FFF2-40B4-BE49-F238E27FC236}">
                    <a16:creationId xmlns:a16="http://schemas.microsoft.com/office/drawing/2014/main" id="{BCE7B0F9-267B-5A48-9B85-6B7C1954BA34}"/>
                  </a:ext>
                </a:extLst>
              </p:cNvPr>
              <p:cNvSpPr/>
              <p:nvPr userDrawn="1"/>
            </p:nvSpPr>
            <p:spPr>
              <a:xfrm>
                <a:off x="8616916" y="4806408"/>
                <a:ext cx="3575084" cy="2051592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 dirty="0"/>
              </a:p>
            </p:txBody>
          </p:sp>
          <p:sp>
            <p:nvSpPr>
              <p:cNvPr id="35" name="Dowolny kształt 34">
                <a:extLst>
                  <a:ext uri="{FF2B5EF4-FFF2-40B4-BE49-F238E27FC236}">
                    <a16:creationId xmlns:a16="http://schemas.microsoft.com/office/drawing/2014/main" id="{4DBB224F-20C0-3D45-B584-022189774839}"/>
                  </a:ext>
                </a:extLst>
              </p:cNvPr>
              <p:cNvSpPr/>
              <p:nvPr userDrawn="1"/>
            </p:nvSpPr>
            <p:spPr>
              <a:xfrm>
                <a:off x="9120336" y="3544202"/>
                <a:ext cx="3071664" cy="3313799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>
                      <a:alpha val="9000"/>
                    </a:schemeClr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 dirty="0"/>
              </a:p>
            </p:txBody>
          </p:sp>
          <p:sp>
            <p:nvSpPr>
              <p:cNvPr id="36" name="Owal 35">
                <a:extLst>
                  <a:ext uri="{FF2B5EF4-FFF2-40B4-BE49-F238E27FC236}">
                    <a16:creationId xmlns:a16="http://schemas.microsoft.com/office/drawing/2014/main" id="{5396536E-77DB-C643-BAA0-B4049725195C}"/>
                  </a:ext>
                </a:extLst>
              </p:cNvPr>
              <p:cNvSpPr/>
              <p:nvPr userDrawn="1"/>
            </p:nvSpPr>
            <p:spPr>
              <a:xfrm>
                <a:off x="8409992" y="5668573"/>
                <a:ext cx="72008" cy="7200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l-PL"/>
              </a:p>
            </p:txBody>
          </p:sp>
        </p:grpSp>
        <p:sp>
          <p:nvSpPr>
            <p:cNvPr id="23" name="Dowolny kształt 22">
              <a:extLst>
                <a:ext uri="{FF2B5EF4-FFF2-40B4-BE49-F238E27FC236}">
                  <a16:creationId xmlns:a16="http://schemas.microsoft.com/office/drawing/2014/main" id="{1FC1B530-A2FF-4E49-8105-FFF50B82696D}"/>
                </a:ext>
              </a:extLst>
            </p:cNvPr>
            <p:cNvSpPr/>
            <p:nvPr userDrawn="1"/>
          </p:nvSpPr>
          <p:spPr>
            <a:xfrm rot="10800000">
              <a:off x="8904312" y="4840485"/>
              <a:ext cx="3959804" cy="2199560"/>
            </a:xfrm>
            <a:custGeom>
              <a:avLst/>
              <a:gdLst>
                <a:gd name="connsiteX0" fmla="*/ 10184 w 3138158"/>
                <a:gd name="connsiteY0" fmla="*/ 0 h 1743159"/>
                <a:gd name="connsiteX1" fmla="*/ 3127974 w 3138158"/>
                <a:gd name="connsiteY1" fmla="*/ 0 h 1743159"/>
                <a:gd name="connsiteX2" fmla="*/ 3130057 w 3138158"/>
                <a:gd name="connsiteY2" fmla="*/ 13651 h 1743159"/>
                <a:gd name="connsiteX3" fmla="*/ 3138158 w 3138158"/>
                <a:gd name="connsiteY3" fmla="*/ 174080 h 1743159"/>
                <a:gd name="connsiteX4" fmla="*/ 1569079 w 3138158"/>
                <a:gd name="connsiteY4" fmla="*/ 1743159 h 1743159"/>
                <a:gd name="connsiteX5" fmla="*/ 0 w 3138158"/>
                <a:gd name="connsiteY5" fmla="*/ 174080 h 1743159"/>
                <a:gd name="connsiteX6" fmla="*/ 8101 w 3138158"/>
                <a:gd name="connsiteY6" fmla="*/ 13651 h 1743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38158" h="1743159">
                  <a:moveTo>
                    <a:pt x="10184" y="0"/>
                  </a:moveTo>
                  <a:lnTo>
                    <a:pt x="3127974" y="0"/>
                  </a:lnTo>
                  <a:lnTo>
                    <a:pt x="3130057" y="13651"/>
                  </a:lnTo>
                  <a:cubicBezTo>
                    <a:pt x="3135414" y="66399"/>
                    <a:pt x="3138158" y="119919"/>
                    <a:pt x="3138158" y="174080"/>
                  </a:cubicBezTo>
                  <a:cubicBezTo>
                    <a:pt x="3138158" y="1040658"/>
                    <a:pt x="2435657" y="1743159"/>
                    <a:pt x="1569079" y="1743159"/>
                  </a:cubicBezTo>
                  <a:cubicBezTo>
                    <a:pt x="702501" y="1743159"/>
                    <a:pt x="0" y="1040658"/>
                    <a:pt x="0" y="174080"/>
                  </a:cubicBezTo>
                  <a:cubicBezTo>
                    <a:pt x="0" y="119919"/>
                    <a:pt x="2744" y="66399"/>
                    <a:pt x="8101" y="13651"/>
                  </a:cubicBez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  <p:pic>
        <p:nvPicPr>
          <p:cNvPr id="4" name="Obraz 3">
            <a:extLst>
              <a:ext uri="{FF2B5EF4-FFF2-40B4-BE49-F238E27FC236}">
                <a16:creationId xmlns:a16="http://schemas.microsoft.com/office/drawing/2014/main" id="{00E54D9C-FABE-DDA2-6088-1CF792A80C2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6143" y="6385718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57703079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rostokąt 26">
            <a:extLst>
              <a:ext uri="{FF2B5EF4-FFF2-40B4-BE49-F238E27FC236}">
                <a16:creationId xmlns:a16="http://schemas.microsoft.com/office/drawing/2014/main" id="{704C8B1C-5925-A541-92A3-E084555EB467}"/>
              </a:ext>
            </a:extLst>
          </p:cNvPr>
          <p:cNvSpPr/>
          <p:nvPr userDrawn="1"/>
        </p:nvSpPr>
        <p:spPr>
          <a:xfrm>
            <a:off x="-2317750" y="0"/>
            <a:ext cx="12192000" cy="6858000"/>
          </a:xfrm>
          <a:prstGeom prst="rect">
            <a:avLst/>
          </a:prstGeom>
          <a:gradFill flip="none" rotWithShape="1">
            <a:gsLst>
              <a:gs pos="48000">
                <a:schemeClr val="tx2"/>
              </a:gs>
              <a:gs pos="80000">
                <a:schemeClr val="tx2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29" name="Dowolny kształt 28">
            <a:extLst>
              <a:ext uri="{FF2B5EF4-FFF2-40B4-BE49-F238E27FC236}">
                <a16:creationId xmlns:a16="http://schemas.microsoft.com/office/drawing/2014/main" id="{205799AC-337F-6A45-9ADA-F5812AE2F02F}"/>
              </a:ext>
            </a:extLst>
          </p:cNvPr>
          <p:cNvSpPr/>
          <p:nvPr userDrawn="1"/>
        </p:nvSpPr>
        <p:spPr>
          <a:xfrm>
            <a:off x="8616916" y="4806408"/>
            <a:ext cx="3575084" cy="2051592"/>
          </a:xfrm>
          <a:custGeom>
            <a:avLst/>
            <a:gdLst>
              <a:gd name="connsiteX0" fmla="*/ 2051592 w 3575084"/>
              <a:gd name="connsiteY0" fmla="*/ 0 h 2051592"/>
              <a:gd name="connsiteX1" fmla="*/ 3502287 w 3575084"/>
              <a:gd name="connsiteY1" fmla="*/ 600898 h 2051592"/>
              <a:gd name="connsiteX2" fmla="*/ 3575084 w 3575084"/>
              <a:gd name="connsiteY2" fmla="*/ 680995 h 2051592"/>
              <a:gd name="connsiteX3" fmla="*/ 3575084 w 3575084"/>
              <a:gd name="connsiteY3" fmla="*/ 1719669 h 2051592"/>
              <a:gd name="connsiteX4" fmla="*/ 3541173 w 3575084"/>
              <a:gd name="connsiteY4" fmla="*/ 1587784 h 2051592"/>
              <a:gd name="connsiteX5" fmla="*/ 2051592 w 3575084"/>
              <a:gd name="connsiteY5" fmla="*/ 491890 h 2051592"/>
              <a:gd name="connsiteX6" fmla="*/ 491890 w 3575084"/>
              <a:gd name="connsiteY6" fmla="*/ 2051592 h 2051592"/>
              <a:gd name="connsiteX7" fmla="*/ 0 w 3575084"/>
              <a:gd name="connsiteY7" fmla="*/ 2051592 h 2051592"/>
              <a:gd name="connsiteX8" fmla="*/ 2051592 w 3575084"/>
              <a:gd name="connsiteY8" fmla="*/ 0 h 2051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75084" h="2051592">
                <a:moveTo>
                  <a:pt x="2051592" y="0"/>
                </a:moveTo>
                <a:cubicBezTo>
                  <a:pt x="2618123" y="0"/>
                  <a:pt x="3131021" y="229633"/>
                  <a:pt x="3502287" y="600898"/>
                </a:cubicBezTo>
                <a:lnTo>
                  <a:pt x="3575084" y="680995"/>
                </a:lnTo>
                <a:lnTo>
                  <a:pt x="3575084" y="1719669"/>
                </a:lnTo>
                <a:lnTo>
                  <a:pt x="3541173" y="1587784"/>
                </a:lnTo>
                <a:cubicBezTo>
                  <a:pt x="3343697" y="952879"/>
                  <a:pt x="2751480" y="491890"/>
                  <a:pt x="2051592" y="491890"/>
                </a:cubicBezTo>
                <a:cubicBezTo>
                  <a:pt x="1190192" y="491890"/>
                  <a:pt x="491890" y="1190192"/>
                  <a:pt x="491890" y="2051592"/>
                </a:cubicBezTo>
                <a:lnTo>
                  <a:pt x="0" y="2051592"/>
                </a:lnTo>
                <a:cubicBezTo>
                  <a:pt x="0" y="918529"/>
                  <a:pt x="918529" y="0"/>
                  <a:pt x="2051592" y="0"/>
                </a:cubicBezTo>
                <a:close/>
              </a:path>
            </a:pathLst>
          </a:custGeom>
          <a:gradFill flip="none" rotWithShape="1">
            <a:gsLst>
              <a:gs pos="0">
                <a:schemeClr val="tx2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/>
          </a:p>
        </p:txBody>
      </p:sp>
      <p:sp>
        <p:nvSpPr>
          <p:cNvPr id="30" name="Dowolny kształt 29">
            <a:extLst>
              <a:ext uri="{FF2B5EF4-FFF2-40B4-BE49-F238E27FC236}">
                <a16:creationId xmlns:a16="http://schemas.microsoft.com/office/drawing/2014/main" id="{ECD0C863-B193-9C42-9D1C-676192F81DB8}"/>
              </a:ext>
            </a:extLst>
          </p:cNvPr>
          <p:cNvSpPr/>
          <p:nvPr userDrawn="1"/>
        </p:nvSpPr>
        <p:spPr>
          <a:xfrm>
            <a:off x="9120336" y="3544202"/>
            <a:ext cx="3071664" cy="3313799"/>
          </a:xfrm>
          <a:custGeom>
            <a:avLst/>
            <a:gdLst>
              <a:gd name="connsiteX0" fmla="*/ 2484276 w 3071664"/>
              <a:gd name="connsiteY0" fmla="*/ 0 h 3313799"/>
              <a:gd name="connsiteX1" fmla="*/ 2984944 w 3071664"/>
              <a:gd name="connsiteY1" fmla="*/ 50472 h 3313799"/>
              <a:gd name="connsiteX2" fmla="*/ 3071664 w 3071664"/>
              <a:gd name="connsiteY2" fmla="*/ 72770 h 3313799"/>
              <a:gd name="connsiteX3" fmla="*/ 3071664 w 3071664"/>
              <a:gd name="connsiteY3" fmla="*/ 689969 h 3313799"/>
              <a:gd name="connsiteX4" fmla="*/ 3045901 w 3071664"/>
              <a:gd name="connsiteY4" fmla="*/ 680540 h 3313799"/>
              <a:gd name="connsiteX5" fmla="*/ 2484276 w 3071664"/>
              <a:gd name="connsiteY5" fmla="*/ 595630 h 3313799"/>
              <a:gd name="connsiteX6" fmla="*/ 595630 w 3071664"/>
              <a:gd name="connsiteY6" fmla="*/ 2484276 h 3313799"/>
              <a:gd name="connsiteX7" fmla="*/ 744049 w 3071664"/>
              <a:gd name="connsiteY7" fmla="*/ 3219422 h 3313799"/>
              <a:gd name="connsiteX8" fmla="*/ 789513 w 3071664"/>
              <a:gd name="connsiteY8" fmla="*/ 3313799 h 3313799"/>
              <a:gd name="connsiteX9" fmla="*/ 144912 w 3071664"/>
              <a:gd name="connsiteY9" fmla="*/ 3313799 h 3313799"/>
              <a:gd name="connsiteX10" fmla="*/ 111688 w 3071664"/>
              <a:gd name="connsiteY10" fmla="*/ 3223024 h 3313799"/>
              <a:gd name="connsiteX11" fmla="*/ 0 w 3071664"/>
              <a:gd name="connsiteY11" fmla="*/ 2484276 h 3313799"/>
              <a:gd name="connsiteX12" fmla="*/ 2484276 w 3071664"/>
              <a:gd name="connsiteY12" fmla="*/ 0 h 3313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071664" h="3313799">
                <a:moveTo>
                  <a:pt x="2484276" y="0"/>
                </a:moveTo>
                <a:cubicBezTo>
                  <a:pt x="2655779" y="0"/>
                  <a:pt x="2823224" y="17379"/>
                  <a:pt x="2984944" y="50472"/>
                </a:cubicBezTo>
                <a:lnTo>
                  <a:pt x="3071664" y="72770"/>
                </a:lnTo>
                <a:lnTo>
                  <a:pt x="3071664" y="689969"/>
                </a:lnTo>
                <a:lnTo>
                  <a:pt x="3045901" y="680540"/>
                </a:lnTo>
                <a:cubicBezTo>
                  <a:pt x="2868484" y="625357"/>
                  <a:pt x="2679852" y="595630"/>
                  <a:pt x="2484276" y="595630"/>
                </a:cubicBezTo>
                <a:cubicBezTo>
                  <a:pt x="1441206" y="595630"/>
                  <a:pt x="595630" y="1441206"/>
                  <a:pt x="595630" y="2484276"/>
                </a:cubicBezTo>
                <a:cubicBezTo>
                  <a:pt x="595630" y="2745044"/>
                  <a:pt x="648479" y="2993468"/>
                  <a:pt x="744049" y="3219422"/>
                </a:cubicBezTo>
                <a:lnTo>
                  <a:pt x="789513" y="3313799"/>
                </a:lnTo>
                <a:lnTo>
                  <a:pt x="144912" y="3313799"/>
                </a:lnTo>
                <a:lnTo>
                  <a:pt x="111688" y="3223024"/>
                </a:lnTo>
                <a:cubicBezTo>
                  <a:pt x="39103" y="2989654"/>
                  <a:pt x="0" y="2741532"/>
                  <a:pt x="0" y="2484276"/>
                </a:cubicBezTo>
                <a:cubicBezTo>
                  <a:pt x="0" y="1112248"/>
                  <a:pt x="1112248" y="0"/>
                  <a:pt x="2484276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/>
          </a:p>
        </p:txBody>
      </p:sp>
      <p:sp>
        <p:nvSpPr>
          <p:cNvPr id="31" name="Owal 30">
            <a:extLst>
              <a:ext uri="{FF2B5EF4-FFF2-40B4-BE49-F238E27FC236}">
                <a16:creationId xmlns:a16="http://schemas.microsoft.com/office/drawing/2014/main" id="{C7845A17-9DEE-5441-8EA0-05FE404CAEC2}"/>
              </a:ext>
            </a:extLst>
          </p:cNvPr>
          <p:cNvSpPr/>
          <p:nvPr userDrawn="1"/>
        </p:nvSpPr>
        <p:spPr>
          <a:xfrm>
            <a:off x="8409992" y="5668573"/>
            <a:ext cx="72008" cy="7200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4F2BA03-DB11-6E43-B8ED-F2B8E3ADE171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1373188" y="2780376"/>
            <a:ext cx="6681787" cy="648624"/>
          </a:xfrm>
        </p:spPr>
        <p:txBody>
          <a:bodyPr anchor="b">
            <a:normAutofit/>
          </a:bodyPr>
          <a:lstStyle>
            <a:lvl1pPr>
              <a:defRPr lang="pl-PL" sz="3600" b="1" kern="12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D3F9ED7-33D6-6649-A838-67F0E1031FE5}"/>
              </a:ext>
            </a:extLst>
          </p:cNvPr>
          <p:cNvSpPr>
            <a:spLocks noGrp="1"/>
          </p:cNvSpPr>
          <p:nvPr userDrawn="1">
            <p:ph type="body" idx="1" hasCustomPrompt="1"/>
          </p:nvPr>
        </p:nvSpPr>
        <p:spPr>
          <a:xfrm>
            <a:off x="1373188" y="3544201"/>
            <a:ext cx="6681787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3" name="Symbol zastępczy tekstu 17">
            <a:extLst>
              <a:ext uri="{FF2B5EF4-FFF2-40B4-BE49-F238E27FC236}">
                <a16:creationId xmlns:a16="http://schemas.microsoft.com/office/drawing/2014/main" id="{3A807276-FE61-2F4A-8F6A-7365E3C46144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1373188" y="1585784"/>
            <a:ext cx="3216275" cy="1194592"/>
          </a:xfrm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9600" cap="none" spc="0" dirty="0">
                <a:ln w="0"/>
                <a:solidFill>
                  <a:schemeClr val="bg2"/>
                </a:solidFill>
                <a:effectLst/>
                <a:latin typeface="Roboto Thin" panose="02000000000000000000" pitchFamily="2" charset="0"/>
                <a:ea typeface="Roboto Thin" panose="02000000000000000000" pitchFamily="2" charset="0"/>
                <a:cs typeface="+mj-cs"/>
              </a:defRPr>
            </a:lvl1pPr>
          </a:lstStyle>
          <a:p>
            <a:pPr marL="914400" lvl="0" indent="-114300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43B4351E-9C68-1E58-6C78-3435DA08905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2117111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hapter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rostokąt 26">
            <a:extLst>
              <a:ext uri="{FF2B5EF4-FFF2-40B4-BE49-F238E27FC236}">
                <a16:creationId xmlns:a16="http://schemas.microsoft.com/office/drawing/2014/main" id="{704C8B1C-5925-A541-92A3-E084555EB467}"/>
              </a:ext>
            </a:extLst>
          </p:cNvPr>
          <p:cNvSpPr/>
          <p:nvPr userDrawn="1"/>
        </p:nvSpPr>
        <p:spPr>
          <a:xfrm>
            <a:off x="20252" y="0"/>
            <a:ext cx="12192000" cy="6858000"/>
          </a:xfrm>
          <a:prstGeom prst="rect">
            <a:avLst/>
          </a:prstGeom>
          <a:gradFill flip="none" rotWithShape="1">
            <a:gsLst>
              <a:gs pos="48000">
                <a:schemeClr val="tx2"/>
              </a:gs>
              <a:gs pos="80000">
                <a:schemeClr val="tx2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29" name="Dowolny kształt 28">
            <a:extLst>
              <a:ext uri="{FF2B5EF4-FFF2-40B4-BE49-F238E27FC236}">
                <a16:creationId xmlns:a16="http://schemas.microsoft.com/office/drawing/2014/main" id="{205799AC-337F-6A45-9ADA-F5812AE2F02F}"/>
              </a:ext>
            </a:extLst>
          </p:cNvPr>
          <p:cNvSpPr/>
          <p:nvPr userDrawn="1"/>
        </p:nvSpPr>
        <p:spPr>
          <a:xfrm>
            <a:off x="8616916" y="4806408"/>
            <a:ext cx="3575084" cy="2051592"/>
          </a:xfrm>
          <a:custGeom>
            <a:avLst/>
            <a:gdLst>
              <a:gd name="connsiteX0" fmla="*/ 2051592 w 3575084"/>
              <a:gd name="connsiteY0" fmla="*/ 0 h 2051592"/>
              <a:gd name="connsiteX1" fmla="*/ 3502287 w 3575084"/>
              <a:gd name="connsiteY1" fmla="*/ 600898 h 2051592"/>
              <a:gd name="connsiteX2" fmla="*/ 3575084 w 3575084"/>
              <a:gd name="connsiteY2" fmla="*/ 680995 h 2051592"/>
              <a:gd name="connsiteX3" fmla="*/ 3575084 w 3575084"/>
              <a:gd name="connsiteY3" fmla="*/ 1719669 h 2051592"/>
              <a:gd name="connsiteX4" fmla="*/ 3541173 w 3575084"/>
              <a:gd name="connsiteY4" fmla="*/ 1587784 h 2051592"/>
              <a:gd name="connsiteX5" fmla="*/ 2051592 w 3575084"/>
              <a:gd name="connsiteY5" fmla="*/ 491890 h 2051592"/>
              <a:gd name="connsiteX6" fmla="*/ 491890 w 3575084"/>
              <a:gd name="connsiteY6" fmla="*/ 2051592 h 2051592"/>
              <a:gd name="connsiteX7" fmla="*/ 0 w 3575084"/>
              <a:gd name="connsiteY7" fmla="*/ 2051592 h 2051592"/>
              <a:gd name="connsiteX8" fmla="*/ 2051592 w 3575084"/>
              <a:gd name="connsiteY8" fmla="*/ 0 h 2051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75084" h="2051592">
                <a:moveTo>
                  <a:pt x="2051592" y="0"/>
                </a:moveTo>
                <a:cubicBezTo>
                  <a:pt x="2618123" y="0"/>
                  <a:pt x="3131021" y="229633"/>
                  <a:pt x="3502287" y="600898"/>
                </a:cubicBezTo>
                <a:lnTo>
                  <a:pt x="3575084" y="680995"/>
                </a:lnTo>
                <a:lnTo>
                  <a:pt x="3575084" y="1719669"/>
                </a:lnTo>
                <a:lnTo>
                  <a:pt x="3541173" y="1587784"/>
                </a:lnTo>
                <a:cubicBezTo>
                  <a:pt x="3343697" y="952879"/>
                  <a:pt x="2751480" y="491890"/>
                  <a:pt x="2051592" y="491890"/>
                </a:cubicBezTo>
                <a:cubicBezTo>
                  <a:pt x="1190192" y="491890"/>
                  <a:pt x="491890" y="1190192"/>
                  <a:pt x="491890" y="2051592"/>
                </a:cubicBezTo>
                <a:lnTo>
                  <a:pt x="0" y="2051592"/>
                </a:lnTo>
                <a:cubicBezTo>
                  <a:pt x="0" y="918529"/>
                  <a:pt x="918529" y="0"/>
                  <a:pt x="2051592" y="0"/>
                </a:cubicBezTo>
                <a:close/>
              </a:path>
            </a:pathLst>
          </a:custGeom>
          <a:gradFill flip="none" rotWithShape="1">
            <a:gsLst>
              <a:gs pos="0">
                <a:schemeClr val="tx2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/>
          </a:p>
        </p:txBody>
      </p:sp>
      <p:sp>
        <p:nvSpPr>
          <p:cNvPr id="30" name="Dowolny kształt 29">
            <a:extLst>
              <a:ext uri="{FF2B5EF4-FFF2-40B4-BE49-F238E27FC236}">
                <a16:creationId xmlns:a16="http://schemas.microsoft.com/office/drawing/2014/main" id="{ECD0C863-B193-9C42-9D1C-676192F81DB8}"/>
              </a:ext>
            </a:extLst>
          </p:cNvPr>
          <p:cNvSpPr/>
          <p:nvPr userDrawn="1"/>
        </p:nvSpPr>
        <p:spPr>
          <a:xfrm>
            <a:off x="9120336" y="3544202"/>
            <a:ext cx="3071664" cy="3313799"/>
          </a:xfrm>
          <a:custGeom>
            <a:avLst/>
            <a:gdLst>
              <a:gd name="connsiteX0" fmla="*/ 2484276 w 3071664"/>
              <a:gd name="connsiteY0" fmla="*/ 0 h 3313799"/>
              <a:gd name="connsiteX1" fmla="*/ 2984944 w 3071664"/>
              <a:gd name="connsiteY1" fmla="*/ 50472 h 3313799"/>
              <a:gd name="connsiteX2" fmla="*/ 3071664 w 3071664"/>
              <a:gd name="connsiteY2" fmla="*/ 72770 h 3313799"/>
              <a:gd name="connsiteX3" fmla="*/ 3071664 w 3071664"/>
              <a:gd name="connsiteY3" fmla="*/ 689969 h 3313799"/>
              <a:gd name="connsiteX4" fmla="*/ 3045901 w 3071664"/>
              <a:gd name="connsiteY4" fmla="*/ 680540 h 3313799"/>
              <a:gd name="connsiteX5" fmla="*/ 2484276 w 3071664"/>
              <a:gd name="connsiteY5" fmla="*/ 595630 h 3313799"/>
              <a:gd name="connsiteX6" fmla="*/ 595630 w 3071664"/>
              <a:gd name="connsiteY6" fmla="*/ 2484276 h 3313799"/>
              <a:gd name="connsiteX7" fmla="*/ 744049 w 3071664"/>
              <a:gd name="connsiteY7" fmla="*/ 3219422 h 3313799"/>
              <a:gd name="connsiteX8" fmla="*/ 789513 w 3071664"/>
              <a:gd name="connsiteY8" fmla="*/ 3313799 h 3313799"/>
              <a:gd name="connsiteX9" fmla="*/ 144912 w 3071664"/>
              <a:gd name="connsiteY9" fmla="*/ 3313799 h 3313799"/>
              <a:gd name="connsiteX10" fmla="*/ 111688 w 3071664"/>
              <a:gd name="connsiteY10" fmla="*/ 3223024 h 3313799"/>
              <a:gd name="connsiteX11" fmla="*/ 0 w 3071664"/>
              <a:gd name="connsiteY11" fmla="*/ 2484276 h 3313799"/>
              <a:gd name="connsiteX12" fmla="*/ 2484276 w 3071664"/>
              <a:gd name="connsiteY12" fmla="*/ 0 h 3313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071664" h="3313799">
                <a:moveTo>
                  <a:pt x="2484276" y="0"/>
                </a:moveTo>
                <a:cubicBezTo>
                  <a:pt x="2655779" y="0"/>
                  <a:pt x="2823224" y="17379"/>
                  <a:pt x="2984944" y="50472"/>
                </a:cubicBezTo>
                <a:lnTo>
                  <a:pt x="3071664" y="72770"/>
                </a:lnTo>
                <a:lnTo>
                  <a:pt x="3071664" y="689969"/>
                </a:lnTo>
                <a:lnTo>
                  <a:pt x="3045901" y="680540"/>
                </a:lnTo>
                <a:cubicBezTo>
                  <a:pt x="2868484" y="625357"/>
                  <a:pt x="2679852" y="595630"/>
                  <a:pt x="2484276" y="595630"/>
                </a:cubicBezTo>
                <a:cubicBezTo>
                  <a:pt x="1441206" y="595630"/>
                  <a:pt x="595630" y="1441206"/>
                  <a:pt x="595630" y="2484276"/>
                </a:cubicBezTo>
                <a:cubicBezTo>
                  <a:pt x="595630" y="2745044"/>
                  <a:pt x="648479" y="2993468"/>
                  <a:pt x="744049" y="3219422"/>
                </a:cubicBezTo>
                <a:lnTo>
                  <a:pt x="789513" y="3313799"/>
                </a:lnTo>
                <a:lnTo>
                  <a:pt x="144912" y="3313799"/>
                </a:lnTo>
                <a:lnTo>
                  <a:pt x="111688" y="3223024"/>
                </a:lnTo>
                <a:cubicBezTo>
                  <a:pt x="39103" y="2989654"/>
                  <a:pt x="0" y="2741532"/>
                  <a:pt x="0" y="2484276"/>
                </a:cubicBezTo>
                <a:cubicBezTo>
                  <a:pt x="0" y="1112248"/>
                  <a:pt x="1112248" y="0"/>
                  <a:pt x="2484276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/>
          </a:p>
        </p:txBody>
      </p:sp>
      <p:sp>
        <p:nvSpPr>
          <p:cNvPr id="31" name="Owal 30">
            <a:extLst>
              <a:ext uri="{FF2B5EF4-FFF2-40B4-BE49-F238E27FC236}">
                <a16:creationId xmlns:a16="http://schemas.microsoft.com/office/drawing/2014/main" id="{C7845A17-9DEE-5441-8EA0-05FE404CAEC2}"/>
              </a:ext>
            </a:extLst>
          </p:cNvPr>
          <p:cNvSpPr/>
          <p:nvPr userDrawn="1"/>
        </p:nvSpPr>
        <p:spPr>
          <a:xfrm>
            <a:off x="8409992" y="5668573"/>
            <a:ext cx="72008" cy="7200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4F2BA03-DB11-6E43-B8ED-F2B8E3ADE171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1373188" y="2780376"/>
            <a:ext cx="6681787" cy="648624"/>
          </a:xfrm>
        </p:spPr>
        <p:txBody>
          <a:bodyPr anchor="b">
            <a:normAutofit/>
          </a:bodyPr>
          <a:lstStyle>
            <a:lvl1pPr>
              <a:defRPr lang="pl-PL" sz="3600" b="1" kern="12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D3F9ED7-33D6-6649-A838-67F0E1031FE5}"/>
              </a:ext>
            </a:extLst>
          </p:cNvPr>
          <p:cNvSpPr>
            <a:spLocks noGrp="1"/>
          </p:cNvSpPr>
          <p:nvPr userDrawn="1">
            <p:ph type="body" idx="1" hasCustomPrompt="1"/>
          </p:nvPr>
        </p:nvSpPr>
        <p:spPr>
          <a:xfrm>
            <a:off x="1373188" y="3544201"/>
            <a:ext cx="6681787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3" name="Symbol zastępczy tekstu 17">
            <a:extLst>
              <a:ext uri="{FF2B5EF4-FFF2-40B4-BE49-F238E27FC236}">
                <a16:creationId xmlns:a16="http://schemas.microsoft.com/office/drawing/2014/main" id="{3A807276-FE61-2F4A-8F6A-7365E3C46144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1373188" y="1585784"/>
            <a:ext cx="3216275" cy="1194592"/>
          </a:xfrm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9600" cap="none" spc="0" dirty="0">
                <a:ln w="0"/>
                <a:solidFill>
                  <a:schemeClr val="bg2"/>
                </a:solidFill>
                <a:effectLst/>
                <a:latin typeface="Roboto Thin" panose="02000000000000000000" pitchFamily="2" charset="0"/>
                <a:ea typeface="Roboto Thin" panose="02000000000000000000" pitchFamily="2" charset="0"/>
                <a:cs typeface="+mj-cs"/>
              </a:defRPr>
            </a:lvl1pPr>
          </a:lstStyle>
          <a:p>
            <a:pPr marL="914400" lvl="0" indent="-114300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</a:t>
            </a:r>
          </a:p>
        </p:txBody>
      </p:sp>
    </p:spTree>
    <p:extLst>
      <p:ext uri="{BB962C8B-B14F-4D97-AF65-F5344CB8AC3E}">
        <p14:creationId xmlns:p14="http://schemas.microsoft.com/office/powerpoint/2010/main" val="3986057904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Shapes Alterna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1">
            <a:extLst>
              <a:ext uri="{FF2B5EF4-FFF2-40B4-BE49-F238E27FC236}">
                <a16:creationId xmlns:a16="http://schemas.microsoft.com/office/drawing/2014/main" id="{DC65A663-E99E-A64C-83CF-4D41BE48C076}"/>
              </a:ext>
            </a:extLst>
          </p:cNvPr>
          <p:cNvSpPr/>
          <p:nvPr userDrawn="1"/>
        </p:nvSpPr>
        <p:spPr>
          <a:xfrm>
            <a:off x="0" y="0"/>
            <a:ext cx="459898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4F2BA03-DB11-6E43-B8ED-F2B8E3ADE1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4369" y="2780376"/>
            <a:ext cx="4606925" cy="648624"/>
          </a:xfrm>
        </p:spPr>
        <p:txBody>
          <a:bodyPr anchor="b">
            <a:normAutofit/>
          </a:bodyPr>
          <a:lstStyle>
            <a:lvl1pPr>
              <a:defRPr lang="pl-PL" sz="3600" b="1" kern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D3F9ED7-33D6-6649-A838-67F0E1031FE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544369" y="3544201"/>
            <a:ext cx="4606925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3" name="Symbol zastępczy tekstu 17">
            <a:extLst>
              <a:ext uri="{FF2B5EF4-FFF2-40B4-BE49-F238E27FC236}">
                <a16:creationId xmlns:a16="http://schemas.microsoft.com/office/drawing/2014/main" id="{3A807276-FE61-2F4A-8F6A-7365E3C4614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44369" y="1585784"/>
            <a:ext cx="3216275" cy="1194592"/>
          </a:xfrm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9600" cap="none" spc="0" dirty="0">
                <a:ln w="0"/>
                <a:solidFill>
                  <a:schemeClr val="tx1"/>
                </a:solidFill>
                <a:effectLst/>
                <a:latin typeface="Roboto Thin" panose="02000000000000000000" pitchFamily="2" charset="0"/>
                <a:ea typeface="Roboto Thin" panose="02000000000000000000" pitchFamily="2" charset="0"/>
                <a:cs typeface="+mj-cs"/>
              </a:defRPr>
            </a:lvl1pPr>
          </a:lstStyle>
          <a:p>
            <a:pPr marL="914400" lvl="0" indent="-114300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</a:t>
            </a:r>
          </a:p>
        </p:txBody>
      </p:sp>
      <p:sp>
        <p:nvSpPr>
          <p:cNvPr id="8" name="Owal 7">
            <a:extLst>
              <a:ext uri="{FF2B5EF4-FFF2-40B4-BE49-F238E27FC236}">
                <a16:creationId xmlns:a16="http://schemas.microsoft.com/office/drawing/2014/main" id="{4A6290A8-62F7-B144-B7F7-EDDE16470D76}"/>
              </a:ext>
            </a:extLst>
          </p:cNvPr>
          <p:cNvSpPr/>
          <p:nvPr userDrawn="1"/>
        </p:nvSpPr>
        <p:spPr>
          <a:xfrm>
            <a:off x="2063965" y="5988200"/>
            <a:ext cx="205624" cy="20562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7" name="Dowolny kształt 16">
            <a:extLst>
              <a:ext uri="{FF2B5EF4-FFF2-40B4-BE49-F238E27FC236}">
                <a16:creationId xmlns:a16="http://schemas.microsoft.com/office/drawing/2014/main" id="{BC437B6F-A194-EF4C-B2F3-28DDA2D0065E}"/>
              </a:ext>
            </a:extLst>
          </p:cNvPr>
          <p:cNvSpPr/>
          <p:nvPr userDrawn="1"/>
        </p:nvSpPr>
        <p:spPr>
          <a:xfrm>
            <a:off x="1023904" y="4806408"/>
            <a:ext cx="3575084" cy="2051592"/>
          </a:xfrm>
          <a:custGeom>
            <a:avLst/>
            <a:gdLst>
              <a:gd name="connsiteX0" fmla="*/ 2051592 w 3575084"/>
              <a:gd name="connsiteY0" fmla="*/ 0 h 2051592"/>
              <a:gd name="connsiteX1" fmla="*/ 3502287 w 3575084"/>
              <a:gd name="connsiteY1" fmla="*/ 600898 h 2051592"/>
              <a:gd name="connsiteX2" fmla="*/ 3575084 w 3575084"/>
              <a:gd name="connsiteY2" fmla="*/ 680995 h 2051592"/>
              <a:gd name="connsiteX3" fmla="*/ 3575084 w 3575084"/>
              <a:gd name="connsiteY3" fmla="*/ 1719669 h 2051592"/>
              <a:gd name="connsiteX4" fmla="*/ 3541173 w 3575084"/>
              <a:gd name="connsiteY4" fmla="*/ 1587784 h 2051592"/>
              <a:gd name="connsiteX5" fmla="*/ 2051592 w 3575084"/>
              <a:gd name="connsiteY5" fmla="*/ 491890 h 2051592"/>
              <a:gd name="connsiteX6" fmla="*/ 491890 w 3575084"/>
              <a:gd name="connsiteY6" fmla="*/ 2051592 h 2051592"/>
              <a:gd name="connsiteX7" fmla="*/ 0 w 3575084"/>
              <a:gd name="connsiteY7" fmla="*/ 2051592 h 2051592"/>
              <a:gd name="connsiteX8" fmla="*/ 2051592 w 3575084"/>
              <a:gd name="connsiteY8" fmla="*/ 0 h 2051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75084" h="2051592">
                <a:moveTo>
                  <a:pt x="2051592" y="0"/>
                </a:moveTo>
                <a:cubicBezTo>
                  <a:pt x="2618123" y="0"/>
                  <a:pt x="3131021" y="229633"/>
                  <a:pt x="3502287" y="600898"/>
                </a:cubicBezTo>
                <a:lnTo>
                  <a:pt x="3575084" y="680995"/>
                </a:lnTo>
                <a:lnTo>
                  <a:pt x="3575084" y="1719669"/>
                </a:lnTo>
                <a:lnTo>
                  <a:pt x="3541173" y="1587784"/>
                </a:lnTo>
                <a:cubicBezTo>
                  <a:pt x="3343697" y="952879"/>
                  <a:pt x="2751480" y="491890"/>
                  <a:pt x="2051592" y="491890"/>
                </a:cubicBezTo>
                <a:cubicBezTo>
                  <a:pt x="1190192" y="491890"/>
                  <a:pt x="491890" y="1190192"/>
                  <a:pt x="491890" y="2051592"/>
                </a:cubicBezTo>
                <a:lnTo>
                  <a:pt x="0" y="2051592"/>
                </a:lnTo>
                <a:cubicBezTo>
                  <a:pt x="0" y="918529"/>
                  <a:pt x="918529" y="0"/>
                  <a:pt x="2051592" y="0"/>
                </a:cubicBezTo>
                <a:close/>
              </a:path>
            </a:pathLst>
          </a:custGeom>
          <a:gradFill flip="none" rotWithShape="1">
            <a:gsLst>
              <a:gs pos="0">
                <a:schemeClr val="tx2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/>
          </a:p>
        </p:txBody>
      </p:sp>
      <p:sp>
        <p:nvSpPr>
          <p:cNvPr id="18" name="Dowolny kształt 17">
            <a:extLst>
              <a:ext uri="{FF2B5EF4-FFF2-40B4-BE49-F238E27FC236}">
                <a16:creationId xmlns:a16="http://schemas.microsoft.com/office/drawing/2014/main" id="{5124B2F7-165F-B34F-A2BF-8E808CC5B141}"/>
              </a:ext>
            </a:extLst>
          </p:cNvPr>
          <p:cNvSpPr/>
          <p:nvPr userDrawn="1"/>
        </p:nvSpPr>
        <p:spPr>
          <a:xfrm>
            <a:off x="2021258" y="4077072"/>
            <a:ext cx="2577730" cy="2780929"/>
          </a:xfrm>
          <a:custGeom>
            <a:avLst/>
            <a:gdLst>
              <a:gd name="connsiteX0" fmla="*/ 2484276 w 3071664"/>
              <a:gd name="connsiteY0" fmla="*/ 0 h 3313799"/>
              <a:gd name="connsiteX1" fmla="*/ 2984944 w 3071664"/>
              <a:gd name="connsiteY1" fmla="*/ 50472 h 3313799"/>
              <a:gd name="connsiteX2" fmla="*/ 3071664 w 3071664"/>
              <a:gd name="connsiteY2" fmla="*/ 72770 h 3313799"/>
              <a:gd name="connsiteX3" fmla="*/ 3071664 w 3071664"/>
              <a:gd name="connsiteY3" fmla="*/ 689969 h 3313799"/>
              <a:gd name="connsiteX4" fmla="*/ 3045901 w 3071664"/>
              <a:gd name="connsiteY4" fmla="*/ 680540 h 3313799"/>
              <a:gd name="connsiteX5" fmla="*/ 2484276 w 3071664"/>
              <a:gd name="connsiteY5" fmla="*/ 595630 h 3313799"/>
              <a:gd name="connsiteX6" fmla="*/ 595630 w 3071664"/>
              <a:gd name="connsiteY6" fmla="*/ 2484276 h 3313799"/>
              <a:gd name="connsiteX7" fmla="*/ 744049 w 3071664"/>
              <a:gd name="connsiteY7" fmla="*/ 3219422 h 3313799"/>
              <a:gd name="connsiteX8" fmla="*/ 789513 w 3071664"/>
              <a:gd name="connsiteY8" fmla="*/ 3313799 h 3313799"/>
              <a:gd name="connsiteX9" fmla="*/ 144912 w 3071664"/>
              <a:gd name="connsiteY9" fmla="*/ 3313799 h 3313799"/>
              <a:gd name="connsiteX10" fmla="*/ 111688 w 3071664"/>
              <a:gd name="connsiteY10" fmla="*/ 3223024 h 3313799"/>
              <a:gd name="connsiteX11" fmla="*/ 0 w 3071664"/>
              <a:gd name="connsiteY11" fmla="*/ 2484276 h 3313799"/>
              <a:gd name="connsiteX12" fmla="*/ 2484276 w 3071664"/>
              <a:gd name="connsiteY12" fmla="*/ 0 h 3313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071664" h="3313799">
                <a:moveTo>
                  <a:pt x="2484276" y="0"/>
                </a:moveTo>
                <a:cubicBezTo>
                  <a:pt x="2655779" y="0"/>
                  <a:pt x="2823224" y="17379"/>
                  <a:pt x="2984944" y="50472"/>
                </a:cubicBezTo>
                <a:lnTo>
                  <a:pt x="3071664" y="72770"/>
                </a:lnTo>
                <a:lnTo>
                  <a:pt x="3071664" y="689969"/>
                </a:lnTo>
                <a:lnTo>
                  <a:pt x="3045901" y="680540"/>
                </a:lnTo>
                <a:cubicBezTo>
                  <a:pt x="2868484" y="625357"/>
                  <a:pt x="2679852" y="595630"/>
                  <a:pt x="2484276" y="595630"/>
                </a:cubicBezTo>
                <a:cubicBezTo>
                  <a:pt x="1441206" y="595630"/>
                  <a:pt x="595630" y="1441206"/>
                  <a:pt x="595630" y="2484276"/>
                </a:cubicBezTo>
                <a:cubicBezTo>
                  <a:pt x="595630" y="2745044"/>
                  <a:pt x="648479" y="2993468"/>
                  <a:pt x="744049" y="3219422"/>
                </a:cubicBezTo>
                <a:lnTo>
                  <a:pt x="789513" y="3313799"/>
                </a:lnTo>
                <a:lnTo>
                  <a:pt x="144912" y="3313799"/>
                </a:lnTo>
                <a:lnTo>
                  <a:pt x="111688" y="3223024"/>
                </a:lnTo>
                <a:cubicBezTo>
                  <a:pt x="39103" y="2989654"/>
                  <a:pt x="0" y="2741532"/>
                  <a:pt x="0" y="2484276"/>
                </a:cubicBezTo>
                <a:cubicBezTo>
                  <a:pt x="0" y="1112248"/>
                  <a:pt x="1112248" y="0"/>
                  <a:pt x="2484276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/>
          </a:p>
        </p:txBody>
      </p:sp>
      <p:sp>
        <p:nvSpPr>
          <p:cNvPr id="19" name="Owal 18">
            <a:extLst>
              <a:ext uri="{FF2B5EF4-FFF2-40B4-BE49-F238E27FC236}">
                <a16:creationId xmlns:a16="http://schemas.microsoft.com/office/drawing/2014/main" id="{95BDD7A7-D82C-254B-AC00-46027860D2C3}"/>
              </a:ext>
            </a:extLst>
          </p:cNvPr>
          <p:cNvSpPr/>
          <p:nvPr userDrawn="1"/>
        </p:nvSpPr>
        <p:spPr>
          <a:xfrm>
            <a:off x="1413095" y="4850887"/>
            <a:ext cx="176161" cy="17616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494453040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hapter Shapes Alterna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1">
            <a:extLst>
              <a:ext uri="{FF2B5EF4-FFF2-40B4-BE49-F238E27FC236}">
                <a16:creationId xmlns:a16="http://schemas.microsoft.com/office/drawing/2014/main" id="{DC65A663-E99E-A64C-83CF-4D41BE48C076}"/>
              </a:ext>
            </a:extLst>
          </p:cNvPr>
          <p:cNvSpPr/>
          <p:nvPr userDrawn="1"/>
        </p:nvSpPr>
        <p:spPr>
          <a:xfrm>
            <a:off x="0" y="0"/>
            <a:ext cx="4598988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4F2BA03-DB11-6E43-B8ED-F2B8E3ADE1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4369" y="2780376"/>
            <a:ext cx="4606925" cy="648624"/>
          </a:xfrm>
        </p:spPr>
        <p:txBody>
          <a:bodyPr anchor="b">
            <a:normAutofit/>
          </a:bodyPr>
          <a:lstStyle>
            <a:lvl1pPr>
              <a:defRPr lang="pl-PL" sz="3600" b="1" kern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D3F9ED7-33D6-6649-A838-67F0E1031FE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544369" y="3544201"/>
            <a:ext cx="4606925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3" name="Symbol zastępczy tekstu 17">
            <a:extLst>
              <a:ext uri="{FF2B5EF4-FFF2-40B4-BE49-F238E27FC236}">
                <a16:creationId xmlns:a16="http://schemas.microsoft.com/office/drawing/2014/main" id="{3A807276-FE61-2F4A-8F6A-7365E3C4614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44369" y="1585784"/>
            <a:ext cx="3216275" cy="1194592"/>
          </a:xfrm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9600" cap="none" spc="0" dirty="0">
                <a:ln w="0"/>
                <a:solidFill>
                  <a:schemeClr val="tx1"/>
                </a:solidFill>
                <a:effectLst/>
                <a:latin typeface="Roboto Thin" panose="02000000000000000000" pitchFamily="2" charset="0"/>
                <a:ea typeface="Roboto Thin" panose="02000000000000000000" pitchFamily="2" charset="0"/>
                <a:cs typeface="+mj-cs"/>
              </a:defRPr>
            </a:lvl1pPr>
          </a:lstStyle>
          <a:p>
            <a:pPr marL="914400" lvl="0" indent="-114300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</a:t>
            </a:r>
          </a:p>
        </p:txBody>
      </p:sp>
      <p:sp>
        <p:nvSpPr>
          <p:cNvPr id="8" name="Owal 7">
            <a:extLst>
              <a:ext uri="{FF2B5EF4-FFF2-40B4-BE49-F238E27FC236}">
                <a16:creationId xmlns:a16="http://schemas.microsoft.com/office/drawing/2014/main" id="{4A6290A8-62F7-B144-B7F7-EDDE16470D76}"/>
              </a:ext>
            </a:extLst>
          </p:cNvPr>
          <p:cNvSpPr/>
          <p:nvPr userDrawn="1"/>
        </p:nvSpPr>
        <p:spPr>
          <a:xfrm>
            <a:off x="3245093" y="5669228"/>
            <a:ext cx="127015" cy="127015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7" name="Dowolny kształt 16">
            <a:extLst>
              <a:ext uri="{FF2B5EF4-FFF2-40B4-BE49-F238E27FC236}">
                <a16:creationId xmlns:a16="http://schemas.microsoft.com/office/drawing/2014/main" id="{BC437B6F-A194-EF4C-B2F3-28DDA2D0065E}"/>
              </a:ext>
            </a:extLst>
          </p:cNvPr>
          <p:cNvSpPr/>
          <p:nvPr userDrawn="1"/>
        </p:nvSpPr>
        <p:spPr>
          <a:xfrm>
            <a:off x="1031363" y="4783563"/>
            <a:ext cx="3575084" cy="2051592"/>
          </a:xfrm>
          <a:custGeom>
            <a:avLst/>
            <a:gdLst>
              <a:gd name="connsiteX0" fmla="*/ 2051592 w 3575084"/>
              <a:gd name="connsiteY0" fmla="*/ 0 h 2051592"/>
              <a:gd name="connsiteX1" fmla="*/ 3502287 w 3575084"/>
              <a:gd name="connsiteY1" fmla="*/ 600898 h 2051592"/>
              <a:gd name="connsiteX2" fmla="*/ 3575084 w 3575084"/>
              <a:gd name="connsiteY2" fmla="*/ 680995 h 2051592"/>
              <a:gd name="connsiteX3" fmla="*/ 3575084 w 3575084"/>
              <a:gd name="connsiteY3" fmla="*/ 1719669 h 2051592"/>
              <a:gd name="connsiteX4" fmla="*/ 3541173 w 3575084"/>
              <a:gd name="connsiteY4" fmla="*/ 1587784 h 2051592"/>
              <a:gd name="connsiteX5" fmla="*/ 2051592 w 3575084"/>
              <a:gd name="connsiteY5" fmla="*/ 491890 h 2051592"/>
              <a:gd name="connsiteX6" fmla="*/ 491890 w 3575084"/>
              <a:gd name="connsiteY6" fmla="*/ 2051592 h 2051592"/>
              <a:gd name="connsiteX7" fmla="*/ 0 w 3575084"/>
              <a:gd name="connsiteY7" fmla="*/ 2051592 h 2051592"/>
              <a:gd name="connsiteX8" fmla="*/ 2051592 w 3575084"/>
              <a:gd name="connsiteY8" fmla="*/ 0 h 2051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75084" h="2051592">
                <a:moveTo>
                  <a:pt x="2051592" y="0"/>
                </a:moveTo>
                <a:cubicBezTo>
                  <a:pt x="2618123" y="0"/>
                  <a:pt x="3131021" y="229633"/>
                  <a:pt x="3502287" y="600898"/>
                </a:cubicBezTo>
                <a:lnTo>
                  <a:pt x="3575084" y="680995"/>
                </a:lnTo>
                <a:lnTo>
                  <a:pt x="3575084" y="1719669"/>
                </a:lnTo>
                <a:lnTo>
                  <a:pt x="3541173" y="1587784"/>
                </a:lnTo>
                <a:cubicBezTo>
                  <a:pt x="3343697" y="952879"/>
                  <a:pt x="2751480" y="491890"/>
                  <a:pt x="2051592" y="491890"/>
                </a:cubicBezTo>
                <a:cubicBezTo>
                  <a:pt x="1190192" y="491890"/>
                  <a:pt x="491890" y="1190192"/>
                  <a:pt x="491890" y="2051592"/>
                </a:cubicBezTo>
                <a:lnTo>
                  <a:pt x="0" y="2051592"/>
                </a:lnTo>
                <a:cubicBezTo>
                  <a:pt x="0" y="918529"/>
                  <a:pt x="918529" y="0"/>
                  <a:pt x="2051592" y="0"/>
                </a:cubicBezTo>
                <a:close/>
              </a:path>
            </a:pathLst>
          </a:custGeom>
          <a:gradFill flip="none" rotWithShape="1">
            <a:gsLst>
              <a:gs pos="0">
                <a:schemeClr val="tx2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/>
          </a:p>
        </p:txBody>
      </p:sp>
      <p:sp>
        <p:nvSpPr>
          <p:cNvPr id="18" name="Dowolny kształt 17">
            <a:extLst>
              <a:ext uri="{FF2B5EF4-FFF2-40B4-BE49-F238E27FC236}">
                <a16:creationId xmlns:a16="http://schemas.microsoft.com/office/drawing/2014/main" id="{5124B2F7-165F-B34F-A2BF-8E808CC5B141}"/>
              </a:ext>
            </a:extLst>
          </p:cNvPr>
          <p:cNvSpPr/>
          <p:nvPr userDrawn="1"/>
        </p:nvSpPr>
        <p:spPr>
          <a:xfrm>
            <a:off x="2017272" y="4066903"/>
            <a:ext cx="2577730" cy="2780929"/>
          </a:xfrm>
          <a:custGeom>
            <a:avLst/>
            <a:gdLst>
              <a:gd name="connsiteX0" fmla="*/ 2484276 w 3071664"/>
              <a:gd name="connsiteY0" fmla="*/ 0 h 3313799"/>
              <a:gd name="connsiteX1" fmla="*/ 2984944 w 3071664"/>
              <a:gd name="connsiteY1" fmla="*/ 50472 h 3313799"/>
              <a:gd name="connsiteX2" fmla="*/ 3071664 w 3071664"/>
              <a:gd name="connsiteY2" fmla="*/ 72770 h 3313799"/>
              <a:gd name="connsiteX3" fmla="*/ 3071664 w 3071664"/>
              <a:gd name="connsiteY3" fmla="*/ 689969 h 3313799"/>
              <a:gd name="connsiteX4" fmla="*/ 3045901 w 3071664"/>
              <a:gd name="connsiteY4" fmla="*/ 680540 h 3313799"/>
              <a:gd name="connsiteX5" fmla="*/ 2484276 w 3071664"/>
              <a:gd name="connsiteY5" fmla="*/ 595630 h 3313799"/>
              <a:gd name="connsiteX6" fmla="*/ 595630 w 3071664"/>
              <a:gd name="connsiteY6" fmla="*/ 2484276 h 3313799"/>
              <a:gd name="connsiteX7" fmla="*/ 744049 w 3071664"/>
              <a:gd name="connsiteY7" fmla="*/ 3219422 h 3313799"/>
              <a:gd name="connsiteX8" fmla="*/ 789513 w 3071664"/>
              <a:gd name="connsiteY8" fmla="*/ 3313799 h 3313799"/>
              <a:gd name="connsiteX9" fmla="*/ 144912 w 3071664"/>
              <a:gd name="connsiteY9" fmla="*/ 3313799 h 3313799"/>
              <a:gd name="connsiteX10" fmla="*/ 111688 w 3071664"/>
              <a:gd name="connsiteY10" fmla="*/ 3223024 h 3313799"/>
              <a:gd name="connsiteX11" fmla="*/ 0 w 3071664"/>
              <a:gd name="connsiteY11" fmla="*/ 2484276 h 3313799"/>
              <a:gd name="connsiteX12" fmla="*/ 2484276 w 3071664"/>
              <a:gd name="connsiteY12" fmla="*/ 0 h 3313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071664" h="3313799">
                <a:moveTo>
                  <a:pt x="2484276" y="0"/>
                </a:moveTo>
                <a:cubicBezTo>
                  <a:pt x="2655779" y="0"/>
                  <a:pt x="2823224" y="17379"/>
                  <a:pt x="2984944" y="50472"/>
                </a:cubicBezTo>
                <a:lnTo>
                  <a:pt x="3071664" y="72770"/>
                </a:lnTo>
                <a:lnTo>
                  <a:pt x="3071664" y="689969"/>
                </a:lnTo>
                <a:lnTo>
                  <a:pt x="3045901" y="680540"/>
                </a:lnTo>
                <a:cubicBezTo>
                  <a:pt x="2868484" y="625357"/>
                  <a:pt x="2679852" y="595630"/>
                  <a:pt x="2484276" y="595630"/>
                </a:cubicBezTo>
                <a:cubicBezTo>
                  <a:pt x="1441206" y="595630"/>
                  <a:pt x="595630" y="1441206"/>
                  <a:pt x="595630" y="2484276"/>
                </a:cubicBezTo>
                <a:cubicBezTo>
                  <a:pt x="595630" y="2745044"/>
                  <a:pt x="648479" y="2993468"/>
                  <a:pt x="744049" y="3219422"/>
                </a:cubicBezTo>
                <a:lnTo>
                  <a:pt x="789513" y="3313799"/>
                </a:lnTo>
                <a:lnTo>
                  <a:pt x="144912" y="3313799"/>
                </a:lnTo>
                <a:lnTo>
                  <a:pt x="111688" y="3223024"/>
                </a:lnTo>
                <a:cubicBezTo>
                  <a:pt x="39103" y="2989654"/>
                  <a:pt x="0" y="2741532"/>
                  <a:pt x="0" y="2484276"/>
                </a:cubicBezTo>
                <a:cubicBezTo>
                  <a:pt x="0" y="1112248"/>
                  <a:pt x="1112248" y="0"/>
                  <a:pt x="2484276" y="0"/>
                </a:cubicBez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83000"/>
                  <a:lumOff val="17000"/>
                </a:schemeClr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/>
          </a:p>
        </p:txBody>
      </p:sp>
      <p:sp>
        <p:nvSpPr>
          <p:cNvPr id="19" name="Owal 18">
            <a:extLst>
              <a:ext uri="{FF2B5EF4-FFF2-40B4-BE49-F238E27FC236}">
                <a16:creationId xmlns:a16="http://schemas.microsoft.com/office/drawing/2014/main" id="{95BDD7A7-D82C-254B-AC00-46027860D2C3}"/>
              </a:ext>
            </a:extLst>
          </p:cNvPr>
          <p:cNvSpPr/>
          <p:nvPr userDrawn="1"/>
        </p:nvSpPr>
        <p:spPr>
          <a:xfrm>
            <a:off x="3719736" y="5048417"/>
            <a:ext cx="176161" cy="17616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556603613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Gradient and Outlin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F4F2BA03-DB11-6E43-B8ED-F2B8E3ADE1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2780376"/>
            <a:ext cx="6681787" cy="648624"/>
          </a:xfrm>
        </p:spPr>
        <p:txBody>
          <a:bodyPr anchor="b">
            <a:normAutofit/>
          </a:bodyPr>
          <a:lstStyle>
            <a:lvl1pPr>
              <a:defRPr lang="pl-PL" sz="3600" b="1" kern="12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D3F9ED7-33D6-6649-A838-67F0E1031FE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73188" y="3544201"/>
            <a:ext cx="6681787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3" name="Symbol zastępczy tekstu 17">
            <a:extLst>
              <a:ext uri="{FF2B5EF4-FFF2-40B4-BE49-F238E27FC236}">
                <a16:creationId xmlns:a16="http://schemas.microsoft.com/office/drawing/2014/main" id="{3A807276-FE61-2F4A-8F6A-7365E3C4614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73188" y="1585784"/>
            <a:ext cx="3216275" cy="1194592"/>
          </a:xfrm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9600" cap="none" spc="0" dirty="0">
                <a:ln w="0"/>
                <a:solidFill>
                  <a:schemeClr val="bg2"/>
                </a:solidFill>
                <a:effectLst/>
                <a:latin typeface="Roboto Thin" panose="02000000000000000000" pitchFamily="2" charset="0"/>
                <a:ea typeface="Roboto Thin" panose="02000000000000000000" pitchFamily="2" charset="0"/>
                <a:cs typeface="+mj-cs"/>
              </a:defRPr>
            </a:lvl1pPr>
          </a:lstStyle>
          <a:p>
            <a:pPr marL="914400" lvl="0" indent="-114300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</a:t>
            </a:r>
          </a:p>
        </p:txBody>
      </p:sp>
      <p:sp>
        <p:nvSpPr>
          <p:cNvPr id="27" name="Owal 26">
            <a:extLst>
              <a:ext uri="{FF2B5EF4-FFF2-40B4-BE49-F238E27FC236}">
                <a16:creationId xmlns:a16="http://schemas.microsoft.com/office/drawing/2014/main" id="{55E2BD61-F3AD-6B48-995F-7006E28445D1}"/>
              </a:ext>
            </a:extLst>
          </p:cNvPr>
          <p:cNvSpPr/>
          <p:nvPr userDrawn="1"/>
        </p:nvSpPr>
        <p:spPr>
          <a:xfrm>
            <a:off x="9589573" y="2037661"/>
            <a:ext cx="230702" cy="230702"/>
          </a:xfrm>
          <a:prstGeom prst="ellipse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grpSp>
        <p:nvGrpSpPr>
          <p:cNvPr id="28" name="Grupa 27">
            <a:extLst>
              <a:ext uri="{FF2B5EF4-FFF2-40B4-BE49-F238E27FC236}">
                <a16:creationId xmlns:a16="http://schemas.microsoft.com/office/drawing/2014/main" id="{767150C8-F0AF-5D4C-8250-A54B4E7980EE}"/>
              </a:ext>
            </a:extLst>
          </p:cNvPr>
          <p:cNvGrpSpPr/>
          <p:nvPr userDrawn="1"/>
        </p:nvGrpSpPr>
        <p:grpSpPr>
          <a:xfrm>
            <a:off x="8746719" y="440189"/>
            <a:ext cx="5550846" cy="4780919"/>
            <a:chOff x="8685858" y="1057930"/>
            <a:chExt cx="5550846" cy="4780919"/>
          </a:xfrm>
          <a:noFill/>
        </p:grpSpPr>
        <p:sp>
          <p:nvSpPr>
            <p:cNvPr id="29" name="Łuk blokowy 28">
              <a:extLst>
                <a:ext uri="{FF2B5EF4-FFF2-40B4-BE49-F238E27FC236}">
                  <a16:creationId xmlns:a16="http://schemas.microsoft.com/office/drawing/2014/main" id="{9EA69B66-CFC1-3642-8A92-DC70C7DCFD7C}"/>
                </a:ext>
              </a:extLst>
            </p:cNvPr>
            <p:cNvSpPr/>
            <p:nvPr userDrawn="1"/>
          </p:nvSpPr>
          <p:spPr>
            <a:xfrm rot="5400000">
              <a:off x="10128249" y="1394163"/>
              <a:ext cx="4108455" cy="4108455"/>
            </a:xfrm>
            <a:prstGeom prst="blockArc">
              <a:avLst>
                <a:gd name="adj1" fmla="val 5422417"/>
                <a:gd name="adj2" fmla="val 10823754"/>
                <a:gd name="adj3" fmla="val 22168"/>
              </a:avLst>
            </a:prstGeom>
            <a:grp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30" name="Wycinek okręgu 16">
              <a:extLst>
                <a:ext uri="{FF2B5EF4-FFF2-40B4-BE49-F238E27FC236}">
                  <a16:creationId xmlns:a16="http://schemas.microsoft.com/office/drawing/2014/main" id="{8FD46A9A-FDE7-E740-9A30-58406CB7385E}"/>
                </a:ext>
              </a:extLst>
            </p:cNvPr>
            <p:cNvSpPr/>
            <p:nvPr userDrawn="1"/>
          </p:nvSpPr>
          <p:spPr>
            <a:xfrm>
              <a:off x="11592022" y="2920250"/>
              <a:ext cx="1199956" cy="1199956"/>
            </a:xfrm>
            <a:prstGeom prst="pie">
              <a:avLst>
                <a:gd name="adj1" fmla="val 5392385"/>
                <a:gd name="adj2" fmla="val 16200000"/>
              </a:avLst>
            </a:prstGeom>
            <a:grp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31" name="Łuk blokowy 30">
              <a:extLst>
                <a:ext uri="{FF2B5EF4-FFF2-40B4-BE49-F238E27FC236}">
                  <a16:creationId xmlns:a16="http://schemas.microsoft.com/office/drawing/2014/main" id="{AAA98DD3-8C3D-EF41-8652-3BBFB1365E72}"/>
                </a:ext>
              </a:extLst>
            </p:cNvPr>
            <p:cNvSpPr/>
            <p:nvPr userDrawn="1"/>
          </p:nvSpPr>
          <p:spPr>
            <a:xfrm rot="5400000">
              <a:off x="8685858" y="1057930"/>
              <a:ext cx="4780919" cy="4780919"/>
            </a:xfrm>
            <a:prstGeom prst="blockArc">
              <a:avLst>
                <a:gd name="adj1" fmla="val 1307"/>
                <a:gd name="adj2" fmla="val 5414643"/>
                <a:gd name="adj3" fmla="val 24113"/>
              </a:avLst>
            </a:prstGeom>
            <a:grp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</p:grpSp>
      <p:sp>
        <p:nvSpPr>
          <p:cNvPr id="32" name="Owal 31">
            <a:extLst>
              <a:ext uri="{FF2B5EF4-FFF2-40B4-BE49-F238E27FC236}">
                <a16:creationId xmlns:a16="http://schemas.microsoft.com/office/drawing/2014/main" id="{EBA95678-C93F-104E-8064-3B3565CC179E}"/>
              </a:ext>
            </a:extLst>
          </p:cNvPr>
          <p:cNvSpPr/>
          <p:nvPr userDrawn="1"/>
        </p:nvSpPr>
        <p:spPr>
          <a:xfrm>
            <a:off x="8777264" y="5345681"/>
            <a:ext cx="230702" cy="230702"/>
          </a:xfrm>
          <a:prstGeom prst="ellipse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33" name="Owal 32">
            <a:extLst>
              <a:ext uri="{FF2B5EF4-FFF2-40B4-BE49-F238E27FC236}">
                <a16:creationId xmlns:a16="http://schemas.microsoft.com/office/drawing/2014/main" id="{461F8C96-303B-C14A-BF29-6ADA0D9956A9}"/>
              </a:ext>
            </a:extLst>
          </p:cNvPr>
          <p:cNvSpPr/>
          <p:nvPr userDrawn="1"/>
        </p:nvSpPr>
        <p:spPr>
          <a:xfrm>
            <a:off x="9171409" y="3898907"/>
            <a:ext cx="879053" cy="879053"/>
          </a:xfrm>
          <a:prstGeom prst="ellipse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29F5DD72-F005-7694-107A-B8CFDBA61D8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249713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- Gradient and Outlin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1038" y="1355735"/>
            <a:ext cx="5299075" cy="2129907"/>
          </a:xfrm>
        </p:spPr>
        <p:txBody>
          <a:bodyPr lIns="0" anchor="b">
            <a:normAutofit/>
          </a:bodyPr>
          <a:lstStyle>
            <a:lvl1pPr algn="l">
              <a:defRPr sz="3600" spc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the </a:t>
            </a:r>
            <a:r>
              <a:rPr lang="pl-PL" dirty="0" err="1"/>
              <a:t>title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of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1037" y="3641896"/>
            <a:ext cx="5299076" cy="1578262"/>
          </a:xfrm>
        </p:spPr>
        <p:txBody>
          <a:bodyPr lIns="0">
            <a:normAutofit/>
          </a:bodyPr>
          <a:lstStyle>
            <a:lvl1pPr marL="0" indent="0" algn="l">
              <a:buNone/>
              <a:defRPr sz="24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 dirty="0"/>
              <a:t>Insert a </a:t>
            </a:r>
            <a:r>
              <a:rPr lang="pl-PL" dirty="0" err="1"/>
              <a:t>subtitle</a:t>
            </a:r>
            <a:r>
              <a:rPr lang="pl-PL" dirty="0"/>
              <a:t> of the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137025" y="6353634"/>
            <a:ext cx="2533651" cy="365125"/>
          </a:xfrm>
        </p:spPr>
        <p:txBody>
          <a:bodyPr lIns="0"/>
          <a:lstStyle>
            <a:lvl1pPr algn="just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25.09.2024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57300" y="6356350"/>
            <a:ext cx="2649538" cy="365125"/>
          </a:xfrm>
        </p:spPr>
        <p:txBody>
          <a:bodyPr lIns="0"/>
          <a:lstStyle>
            <a:lvl1pPr algn="l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1038" y="6353634"/>
            <a:ext cx="460376" cy="365125"/>
          </a:xfrm>
        </p:spPr>
        <p:txBody>
          <a:bodyPr lIns="0" rIns="90000"/>
          <a:lstStyle>
            <a:lvl1pPr algn="l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0" name="Symbol zastępczy tekstu 18">
            <a:extLst>
              <a:ext uri="{FF2B5EF4-FFF2-40B4-BE49-F238E27FC236}">
                <a16:creationId xmlns:a16="http://schemas.microsoft.com/office/drawing/2014/main" id="{E8C3C846-1F39-499C-A1C0-032ACCD6B7C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1037" y="5733020"/>
            <a:ext cx="3917951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Font typeface="Arial" panose="020B0604020202020204" pitchFamily="34" charset="0"/>
              <a:buNone/>
              <a:defRPr lang="pl-PL" sz="18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21" name="Symbol zastępczy tekstu 18">
            <a:extLst>
              <a:ext uri="{FF2B5EF4-FFF2-40B4-BE49-F238E27FC236}">
                <a16:creationId xmlns:a16="http://schemas.microsoft.com/office/drawing/2014/main" id="{15EBFCCC-7721-43A6-927D-D605DBEE4F3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8214" y="5271355"/>
            <a:ext cx="3920774" cy="461665"/>
          </a:xfrm>
        </p:spPr>
        <p:txBody>
          <a:bodyPr lIns="0">
            <a:normAutofit/>
          </a:bodyPr>
          <a:lstStyle>
            <a:lvl1pPr marL="0" indent="0">
              <a:buFont typeface="Arial" panose="020B0604020202020204" pitchFamily="34" charset="0"/>
              <a:buNone/>
              <a:defRPr lang="pl-PL" sz="1800" b="1" kern="1200" dirty="0" smtClean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grpSp>
        <p:nvGrpSpPr>
          <p:cNvPr id="17" name="Grupa 16">
            <a:extLst>
              <a:ext uri="{FF2B5EF4-FFF2-40B4-BE49-F238E27FC236}">
                <a16:creationId xmlns:a16="http://schemas.microsoft.com/office/drawing/2014/main" id="{4DE9DD9D-F2B6-BF47-B203-1950EE8C2D14}"/>
              </a:ext>
            </a:extLst>
          </p:cNvPr>
          <p:cNvGrpSpPr/>
          <p:nvPr userDrawn="1"/>
        </p:nvGrpSpPr>
        <p:grpSpPr>
          <a:xfrm>
            <a:off x="5830053" y="1417456"/>
            <a:ext cx="6314619" cy="6043992"/>
            <a:chOff x="3433431" y="543216"/>
            <a:chExt cx="9244043" cy="8847868"/>
          </a:xfrm>
        </p:grpSpPr>
        <p:sp>
          <p:nvSpPr>
            <p:cNvPr id="19" name="Łuk blokowy 18">
              <a:extLst>
                <a:ext uri="{FF2B5EF4-FFF2-40B4-BE49-F238E27FC236}">
                  <a16:creationId xmlns:a16="http://schemas.microsoft.com/office/drawing/2014/main" id="{4DB9883B-F642-FC44-A37A-4171B02CD00D}"/>
                </a:ext>
              </a:extLst>
            </p:cNvPr>
            <p:cNvSpPr/>
            <p:nvPr/>
          </p:nvSpPr>
          <p:spPr>
            <a:xfrm rot="5400000">
              <a:off x="3433431" y="4324916"/>
              <a:ext cx="5066168" cy="5066168"/>
            </a:xfrm>
            <a:prstGeom prst="blockArc">
              <a:avLst>
                <a:gd name="adj1" fmla="val 10790409"/>
                <a:gd name="adj2" fmla="val 16201009"/>
                <a:gd name="adj3" fmla="val 21612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22" name="Wycinek okręgu 8">
              <a:extLst>
                <a:ext uri="{FF2B5EF4-FFF2-40B4-BE49-F238E27FC236}">
                  <a16:creationId xmlns:a16="http://schemas.microsoft.com/office/drawing/2014/main" id="{9906B9B0-9CEA-2F44-97A7-65127F97983E}"/>
                </a:ext>
              </a:extLst>
            </p:cNvPr>
            <p:cNvSpPr/>
            <p:nvPr/>
          </p:nvSpPr>
          <p:spPr>
            <a:xfrm>
              <a:off x="5039980" y="5414036"/>
              <a:ext cx="1842615" cy="1842615"/>
            </a:xfrm>
            <a:prstGeom prst="pie">
              <a:avLst>
                <a:gd name="adj1" fmla="val 10800000"/>
                <a:gd name="adj2" fmla="val 16200000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23" name="Owal 22">
              <a:extLst>
                <a:ext uri="{FF2B5EF4-FFF2-40B4-BE49-F238E27FC236}">
                  <a16:creationId xmlns:a16="http://schemas.microsoft.com/office/drawing/2014/main" id="{A92BFD4B-7EEA-AE40-B13C-34C1C8BC3A48}"/>
                </a:ext>
              </a:extLst>
            </p:cNvPr>
            <p:cNvSpPr/>
            <p:nvPr/>
          </p:nvSpPr>
          <p:spPr>
            <a:xfrm>
              <a:off x="6445002" y="543216"/>
              <a:ext cx="230788" cy="230788"/>
            </a:xfrm>
            <a:prstGeom prst="ellipse">
              <a:avLst/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baseline="0" dirty="0">
                <a:latin typeface="Roboto" panose="02000000000000000000" pitchFamily="2" charset="0"/>
              </a:endParaRPr>
            </a:p>
          </p:txBody>
        </p:sp>
        <p:sp>
          <p:nvSpPr>
            <p:cNvPr id="24" name="Wycinek okręgu 22">
              <a:extLst>
                <a:ext uri="{FF2B5EF4-FFF2-40B4-BE49-F238E27FC236}">
                  <a16:creationId xmlns:a16="http://schemas.microsoft.com/office/drawing/2014/main" id="{B8F232F1-1EFA-2D45-9ECB-02E43F458450}"/>
                </a:ext>
              </a:extLst>
            </p:cNvPr>
            <p:cNvSpPr/>
            <p:nvPr/>
          </p:nvSpPr>
          <p:spPr>
            <a:xfrm>
              <a:off x="10834859" y="1009779"/>
              <a:ext cx="1842615" cy="1842615"/>
            </a:xfrm>
            <a:prstGeom prst="pie">
              <a:avLst>
                <a:gd name="adj1" fmla="val 10800000"/>
                <a:gd name="adj2" fmla="val 16200000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25" name="Pierścień 24">
              <a:extLst>
                <a:ext uri="{FF2B5EF4-FFF2-40B4-BE49-F238E27FC236}">
                  <a16:creationId xmlns:a16="http://schemas.microsoft.com/office/drawing/2014/main" id="{4C16A62E-C198-054C-A0B2-D947830D977A}"/>
                </a:ext>
              </a:extLst>
            </p:cNvPr>
            <p:cNvSpPr/>
            <p:nvPr/>
          </p:nvSpPr>
          <p:spPr>
            <a:xfrm>
              <a:off x="6416029" y="626976"/>
              <a:ext cx="5123606" cy="5123606"/>
            </a:xfrm>
            <a:prstGeom prst="donut">
              <a:avLst>
                <a:gd name="adj" fmla="val 21512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>
                <a:solidFill>
                  <a:schemeClr val="tx1"/>
                </a:solidFill>
              </a:endParaRPr>
            </a:p>
          </p:txBody>
        </p:sp>
      </p:grpSp>
      <p:pic>
        <p:nvPicPr>
          <p:cNvPr id="8" name="Obraz 8">
            <a:extLst>
              <a:ext uri="{FF2B5EF4-FFF2-40B4-BE49-F238E27FC236}">
                <a16:creationId xmlns:a16="http://schemas.microsoft.com/office/drawing/2014/main" id="{03A87BEC-3413-63C3-938A-E6A1B596346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63" y="765175"/>
            <a:ext cx="15240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86651439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Numbe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73188" y="744008"/>
            <a:ext cx="6681787" cy="2684992"/>
          </a:xfrm>
        </p:spPr>
        <p:txBody>
          <a:bodyPr anchor="b">
            <a:normAutofit/>
          </a:bodyPr>
          <a:lstStyle>
            <a:lvl1pPr>
              <a:defRPr lang="pl-PL" sz="3600" b="1" kern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373188" y="3544201"/>
            <a:ext cx="6681787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8" name="Symbol zastępczy tekstu 17">
            <a:extLst>
              <a:ext uri="{FF2B5EF4-FFF2-40B4-BE49-F238E27FC236}">
                <a16:creationId xmlns:a16="http://schemas.microsoft.com/office/drawing/2014/main" id="{DFB9E859-E121-448E-B9E4-9BB30AF9F9D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559772" y="-603448"/>
            <a:ext cx="3225801" cy="6048672"/>
          </a:xfrm>
          <a:noFill/>
          <a:ln>
            <a:noFill/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pl-PL" sz="59500" b="1" kern="1200" cap="none" spc="0" dirty="0">
                <a:ln w="25400">
                  <a:gradFill>
                    <a:gsLst>
                      <a:gs pos="0">
                        <a:schemeClr val="accent1"/>
                      </a:gs>
                      <a:gs pos="100000">
                        <a:schemeClr val="accent2"/>
                      </a:gs>
                    </a:gsLst>
                    <a:lin ang="5400000" scaled="1"/>
                  </a:gradFill>
                </a:ln>
                <a:solidFill>
                  <a:schemeClr val="bg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cxnSp>
        <p:nvCxnSpPr>
          <p:cNvPr id="10" name="Łącznik prosty 9">
            <a:extLst>
              <a:ext uri="{FF2B5EF4-FFF2-40B4-BE49-F238E27FC236}">
                <a16:creationId xmlns:a16="http://schemas.microsoft.com/office/drawing/2014/main" id="{3B1B9D95-86E1-4DAA-A219-C1FCD67E711C}"/>
              </a:ext>
            </a:extLst>
          </p:cNvPr>
          <p:cNvCxnSpPr>
            <a:cxnSpLocks/>
          </p:cNvCxnSpPr>
          <p:nvPr userDrawn="1"/>
        </p:nvCxnSpPr>
        <p:spPr>
          <a:xfrm>
            <a:off x="1373188" y="3429000"/>
            <a:ext cx="1843087" cy="0"/>
          </a:xfrm>
          <a:prstGeom prst="line">
            <a:avLst/>
          </a:prstGeom>
          <a:ln w="19050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080000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2712161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Number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73188" y="744008"/>
            <a:ext cx="6681787" cy="2684992"/>
          </a:xfrm>
        </p:spPr>
        <p:txBody>
          <a:bodyPr anchor="b">
            <a:normAutofit/>
          </a:bodyPr>
          <a:lstStyle>
            <a:lvl1pPr>
              <a:defRPr lang="pl-PL" sz="3600" b="1" kern="12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373188" y="3544201"/>
            <a:ext cx="6681787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8" name="Symbol zastępczy tekstu 17">
            <a:extLst>
              <a:ext uri="{FF2B5EF4-FFF2-40B4-BE49-F238E27FC236}">
                <a16:creationId xmlns:a16="http://schemas.microsoft.com/office/drawing/2014/main" id="{DFB9E859-E121-448E-B9E4-9BB30AF9F9D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559772" y="-603448"/>
            <a:ext cx="3225801" cy="6048672"/>
          </a:xfrm>
          <a:noFill/>
          <a:ln>
            <a:noFill/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pl-PL" sz="59500" b="1" kern="1200" cap="none" spc="0" dirty="0">
                <a:ln w="25400">
                  <a:gradFill>
                    <a:gsLst>
                      <a:gs pos="0">
                        <a:schemeClr val="accent1"/>
                      </a:gs>
                      <a:gs pos="100000">
                        <a:schemeClr val="tx2"/>
                      </a:gs>
                    </a:gsLst>
                    <a:lin ang="5400000" scaled="1"/>
                  </a:gradFill>
                </a:ln>
                <a:solidFill>
                  <a:schemeClr val="tx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cxnSp>
        <p:nvCxnSpPr>
          <p:cNvPr id="10" name="Łącznik prosty 9">
            <a:extLst>
              <a:ext uri="{FF2B5EF4-FFF2-40B4-BE49-F238E27FC236}">
                <a16:creationId xmlns:a16="http://schemas.microsoft.com/office/drawing/2014/main" id="{3B1B9D95-86E1-4DAA-A219-C1FCD67E711C}"/>
              </a:ext>
            </a:extLst>
          </p:cNvPr>
          <p:cNvCxnSpPr>
            <a:cxnSpLocks/>
          </p:cNvCxnSpPr>
          <p:nvPr userDrawn="1"/>
        </p:nvCxnSpPr>
        <p:spPr>
          <a:xfrm>
            <a:off x="1373188" y="3429000"/>
            <a:ext cx="1843087" cy="0"/>
          </a:xfrm>
          <a:prstGeom prst="line">
            <a:avLst/>
          </a:prstGeom>
          <a:ln w="19050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080000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Obraz 3">
            <a:extLst>
              <a:ext uri="{FF2B5EF4-FFF2-40B4-BE49-F238E27FC236}">
                <a16:creationId xmlns:a16="http://schemas.microsoft.com/office/drawing/2014/main" id="{8C3DA588-0BC6-5F45-E0FC-8AACFEB9E39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49805573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hapter Number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73188" y="744008"/>
            <a:ext cx="6681787" cy="2684992"/>
          </a:xfrm>
        </p:spPr>
        <p:txBody>
          <a:bodyPr anchor="b">
            <a:normAutofit/>
          </a:bodyPr>
          <a:lstStyle>
            <a:lvl1pPr>
              <a:defRPr lang="pl-PL" sz="3600" b="1" kern="12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373188" y="3544201"/>
            <a:ext cx="6681787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8" name="Symbol zastępczy tekstu 17">
            <a:extLst>
              <a:ext uri="{FF2B5EF4-FFF2-40B4-BE49-F238E27FC236}">
                <a16:creationId xmlns:a16="http://schemas.microsoft.com/office/drawing/2014/main" id="{DFB9E859-E121-448E-B9E4-9BB30AF9F9D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559772" y="-603448"/>
            <a:ext cx="3225801" cy="6048672"/>
          </a:xfrm>
          <a:noFill/>
          <a:ln>
            <a:noFill/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pl-PL" sz="59500" b="1" kern="1200" cap="none" spc="0" dirty="0">
                <a:ln w="25400">
                  <a:gradFill>
                    <a:gsLst>
                      <a:gs pos="0">
                        <a:schemeClr val="accent1"/>
                      </a:gs>
                      <a:gs pos="100000">
                        <a:schemeClr val="tx2"/>
                      </a:gs>
                    </a:gsLst>
                    <a:lin ang="5400000" scaled="1"/>
                  </a:gradFill>
                </a:ln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cxnSp>
        <p:nvCxnSpPr>
          <p:cNvPr id="10" name="Łącznik prosty 9">
            <a:extLst>
              <a:ext uri="{FF2B5EF4-FFF2-40B4-BE49-F238E27FC236}">
                <a16:creationId xmlns:a16="http://schemas.microsoft.com/office/drawing/2014/main" id="{3B1B9D95-86E1-4DAA-A219-C1FCD67E711C}"/>
              </a:ext>
            </a:extLst>
          </p:cNvPr>
          <p:cNvCxnSpPr>
            <a:cxnSpLocks/>
          </p:cNvCxnSpPr>
          <p:nvPr userDrawn="1"/>
        </p:nvCxnSpPr>
        <p:spPr>
          <a:xfrm>
            <a:off x="1373188" y="3429000"/>
            <a:ext cx="1843087" cy="0"/>
          </a:xfrm>
          <a:prstGeom prst="line">
            <a:avLst/>
          </a:prstGeom>
          <a:ln w="19050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080000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Obraz 10">
            <a:extLst>
              <a:ext uri="{FF2B5EF4-FFF2-40B4-BE49-F238E27FC236}">
                <a16:creationId xmlns:a16="http://schemas.microsoft.com/office/drawing/2014/main" id="{AEF3CBA1-15B3-8298-F40A-8A5CBD121BD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97759107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F4F2BA03-DB11-6E43-B8ED-F2B8E3ADE1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2780376"/>
            <a:ext cx="4606925" cy="648624"/>
          </a:xfrm>
        </p:spPr>
        <p:txBody>
          <a:bodyPr anchor="b">
            <a:normAutofit/>
          </a:bodyPr>
          <a:lstStyle>
            <a:lvl1pPr>
              <a:defRPr lang="pl-PL" sz="3600" b="1" kern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D3F9ED7-33D6-6649-A838-67F0E1031FE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73188" y="3544201"/>
            <a:ext cx="4606925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3" name="Symbol zastępczy tekstu 17">
            <a:extLst>
              <a:ext uri="{FF2B5EF4-FFF2-40B4-BE49-F238E27FC236}">
                <a16:creationId xmlns:a16="http://schemas.microsoft.com/office/drawing/2014/main" id="{3A807276-FE61-2F4A-8F6A-7365E3C4614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73188" y="1585784"/>
            <a:ext cx="3216275" cy="1194592"/>
          </a:xfrm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9600" cap="none" spc="0" dirty="0">
                <a:ln w="0"/>
                <a:solidFill>
                  <a:schemeClr val="tx1"/>
                </a:solidFill>
                <a:effectLst/>
                <a:latin typeface="Roboto Thin" panose="02000000000000000000" pitchFamily="2" charset="0"/>
                <a:ea typeface="Roboto Thin" panose="02000000000000000000" pitchFamily="2" charset="0"/>
                <a:cs typeface="+mj-cs"/>
              </a:defRPr>
            </a:lvl1pPr>
          </a:lstStyle>
          <a:p>
            <a:pPr marL="914400" lvl="0" indent="-114300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</a:t>
            </a:r>
          </a:p>
        </p:txBody>
      </p:sp>
      <p:sp>
        <p:nvSpPr>
          <p:cNvPr id="14" name="Symbol zastępczy obrazu 22">
            <a:extLst>
              <a:ext uri="{FF2B5EF4-FFF2-40B4-BE49-F238E27FC236}">
                <a16:creationId xmlns:a16="http://schemas.microsoft.com/office/drawing/2014/main" id="{5F8632A4-111B-8644-B3D0-44E89BA5BBC1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444702" y="663575"/>
            <a:ext cx="5066261" cy="5068888"/>
          </a:xfrm>
          <a:custGeom>
            <a:avLst/>
            <a:gdLst>
              <a:gd name="connsiteX0" fmla="*/ 2529736 w 5066261"/>
              <a:gd name="connsiteY0" fmla="*/ 1106430 h 5068888"/>
              <a:gd name="connsiteX1" fmla="*/ 1103245 w 5066261"/>
              <a:gd name="connsiteY1" fmla="*/ 2532921 h 5068888"/>
              <a:gd name="connsiteX2" fmla="*/ 2529736 w 5066261"/>
              <a:gd name="connsiteY2" fmla="*/ 3959412 h 5068888"/>
              <a:gd name="connsiteX3" fmla="*/ 3956227 w 5066261"/>
              <a:gd name="connsiteY3" fmla="*/ 2532921 h 5068888"/>
              <a:gd name="connsiteX4" fmla="*/ 2529736 w 5066261"/>
              <a:gd name="connsiteY4" fmla="*/ 1106430 h 5068888"/>
              <a:gd name="connsiteX5" fmla="*/ 2458363 w 5066261"/>
              <a:gd name="connsiteY5" fmla="*/ 0 h 5068888"/>
              <a:gd name="connsiteX6" fmla="*/ 2601109 w 5066261"/>
              <a:gd name="connsiteY6" fmla="*/ 0 h 5068888"/>
              <a:gd name="connsiteX7" fmla="*/ 2789081 w 5066261"/>
              <a:gd name="connsiteY7" fmla="*/ 9492 h 5068888"/>
              <a:gd name="connsiteX8" fmla="*/ 5066261 w 5066261"/>
              <a:gd name="connsiteY8" fmla="*/ 2532921 h 5068888"/>
              <a:gd name="connsiteX9" fmla="*/ 2789081 w 5066261"/>
              <a:gd name="connsiteY9" fmla="*/ 5056350 h 5068888"/>
              <a:gd name="connsiteX10" fmla="*/ 2540786 w 5066261"/>
              <a:gd name="connsiteY10" fmla="*/ 5068888 h 5068888"/>
              <a:gd name="connsiteX11" fmla="*/ 2518686 w 5066261"/>
              <a:gd name="connsiteY11" fmla="*/ 5068888 h 5068888"/>
              <a:gd name="connsiteX12" fmla="*/ 2270391 w 5066261"/>
              <a:gd name="connsiteY12" fmla="*/ 5056350 h 5068888"/>
              <a:gd name="connsiteX13" fmla="*/ 6307 w 5066261"/>
              <a:gd name="connsiteY13" fmla="*/ 2792266 h 5068888"/>
              <a:gd name="connsiteX14" fmla="*/ 0 w 5066261"/>
              <a:gd name="connsiteY14" fmla="*/ 2667369 h 5068888"/>
              <a:gd name="connsiteX15" fmla="*/ 0 w 5066261"/>
              <a:gd name="connsiteY15" fmla="*/ 2398474 h 5068888"/>
              <a:gd name="connsiteX16" fmla="*/ 6307 w 5066261"/>
              <a:gd name="connsiteY16" fmla="*/ 2273576 h 5068888"/>
              <a:gd name="connsiteX17" fmla="*/ 2270391 w 5066261"/>
              <a:gd name="connsiteY17" fmla="*/ 9492 h 5068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066261" h="5068888">
                <a:moveTo>
                  <a:pt x="2529736" y="1106430"/>
                </a:moveTo>
                <a:cubicBezTo>
                  <a:pt x="1741907" y="1106430"/>
                  <a:pt x="1103245" y="1745092"/>
                  <a:pt x="1103245" y="2532921"/>
                </a:cubicBezTo>
                <a:cubicBezTo>
                  <a:pt x="1103245" y="3320750"/>
                  <a:pt x="1741907" y="3959412"/>
                  <a:pt x="2529736" y="3959412"/>
                </a:cubicBezTo>
                <a:cubicBezTo>
                  <a:pt x="3317565" y="3959412"/>
                  <a:pt x="3956227" y="3320750"/>
                  <a:pt x="3956227" y="2532921"/>
                </a:cubicBezTo>
                <a:cubicBezTo>
                  <a:pt x="3956227" y="1745092"/>
                  <a:pt x="3317565" y="1106430"/>
                  <a:pt x="2529736" y="1106430"/>
                </a:cubicBezTo>
                <a:close/>
                <a:moveTo>
                  <a:pt x="2458363" y="0"/>
                </a:moveTo>
                <a:lnTo>
                  <a:pt x="2601109" y="0"/>
                </a:lnTo>
                <a:lnTo>
                  <a:pt x="2789081" y="9492"/>
                </a:lnTo>
                <a:cubicBezTo>
                  <a:pt x="4068139" y="139387"/>
                  <a:pt x="5066261" y="1219592"/>
                  <a:pt x="5066261" y="2532921"/>
                </a:cubicBezTo>
                <a:cubicBezTo>
                  <a:pt x="5066261" y="3846250"/>
                  <a:pt x="4068139" y="4926455"/>
                  <a:pt x="2789081" y="5056350"/>
                </a:cubicBezTo>
                <a:lnTo>
                  <a:pt x="2540786" y="5068888"/>
                </a:lnTo>
                <a:lnTo>
                  <a:pt x="2518686" y="5068888"/>
                </a:lnTo>
                <a:lnTo>
                  <a:pt x="2270391" y="5056350"/>
                </a:lnTo>
                <a:cubicBezTo>
                  <a:pt x="1076604" y="4935115"/>
                  <a:pt x="127543" y="3986054"/>
                  <a:pt x="6307" y="2792266"/>
                </a:cubicBezTo>
                <a:lnTo>
                  <a:pt x="0" y="2667369"/>
                </a:lnTo>
                <a:lnTo>
                  <a:pt x="0" y="2398474"/>
                </a:lnTo>
                <a:lnTo>
                  <a:pt x="6307" y="2273576"/>
                </a:lnTo>
                <a:cubicBezTo>
                  <a:pt x="127543" y="1079789"/>
                  <a:pt x="1076604" y="130728"/>
                  <a:pt x="2270391" y="9492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</p:spPr>
        <p:txBody>
          <a:bodyPr wrap="square" tIns="4680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8000"/>
              <a:buFont typeface="Wingdings" pitchFamily="2" charset="2"/>
              <a:buNone/>
              <a:tabLst/>
              <a:defRPr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954667955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Vertical Star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4884832E-E4B8-4ADC-8A09-F226364D57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03244" y="1700985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Owal 2">
            <a:extLst>
              <a:ext uri="{FF2B5EF4-FFF2-40B4-BE49-F238E27FC236}">
                <a16:creationId xmlns:a16="http://schemas.microsoft.com/office/drawing/2014/main" id="{213A9413-FE0C-4805-A31A-C833E3814240}"/>
              </a:ext>
            </a:extLst>
          </p:cNvPr>
          <p:cNvSpPr/>
          <p:nvPr userDrawn="1"/>
        </p:nvSpPr>
        <p:spPr>
          <a:xfrm>
            <a:off x="5520530" y="1700984"/>
            <a:ext cx="1152525" cy="1152525"/>
          </a:xfrm>
          <a:prstGeom prst="ellipse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5" name="Symbol zastępczy tekstu 24">
            <a:extLst>
              <a:ext uri="{FF2B5EF4-FFF2-40B4-BE49-F238E27FC236}">
                <a16:creationId xmlns:a16="http://schemas.microsoft.com/office/drawing/2014/main" id="{E1639D43-8164-46CA-8AB6-B76DAC594D0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20530" y="1700985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2" name="Symbol zastępczy tekstu 27">
            <a:extLst>
              <a:ext uri="{FF2B5EF4-FFF2-40B4-BE49-F238E27FC236}">
                <a16:creationId xmlns:a16="http://schemas.microsoft.com/office/drawing/2014/main" id="{75AD1B0D-663F-7644-92A1-EA7C49A123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72394" y="3429512"/>
            <a:ext cx="3916362" cy="1152524"/>
          </a:xfrm>
        </p:spPr>
        <p:txBody>
          <a:bodyPr anchor="ctr"/>
          <a:lstStyle>
            <a:lvl1pPr marL="0" indent="0" algn="r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5" name="Owal 44">
            <a:extLst>
              <a:ext uri="{FF2B5EF4-FFF2-40B4-BE49-F238E27FC236}">
                <a16:creationId xmlns:a16="http://schemas.microsoft.com/office/drawing/2014/main" id="{5D628117-7E78-9443-BA0F-125BD0958061}"/>
              </a:ext>
            </a:extLst>
          </p:cNvPr>
          <p:cNvSpPr/>
          <p:nvPr userDrawn="1"/>
        </p:nvSpPr>
        <p:spPr>
          <a:xfrm>
            <a:off x="5520530" y="3429511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46" name="Symbol zastępczy tekstu 24">
            <a:extLst>
              <a:ext uri="{FF2B5EF4-FFF2-40B4-BE49-F238E27FC236}">
                <a16:creationId xmlns:a16="http://schemas.microsoft.com/office/drawing/2014/main" id="{42890E22-D7C7-3C4B-A0C1-8662D1BC8DA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20530" y="3429512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7" name="Symbol zastępczy tekstu 27">
            <a:extLst>
              <a:ext uri="{FF2B5EF4-FFF2-40B4-BE49-F238E27FC236}">
                <a16:creationId xmlns:a16="http://schemas.microsoft.com/office/drawing/2014/main" id="{920C2DBD-509C-FA4B-B05F-0E2E6081DAE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08210" y="5158038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8" name="Owal 47">
            <a:extLst>
              <a:ext uri="{FF2B5EF4-FFF2-40B4-BE49-F238E27FC236}">
                <a16:creationId xmlns:a16="http://schemas.microsoft.com/office/drawing/2014/main" id="{59CC2BC7-D098-7945-8610-A23A98324D6B}"/>
              </a:ext>
            </a:extLst>
          </p:cNvPr>
          <p:cNvSpPr/>
          <p:nvPr userDrawn="1"/>
        </p:nvSpPr>
        <p:spPr>
          <a:xfrm>
            <a:off x="5525496" y="5158037"/>
            <a:ext cx="1152525" cy="1152525"/>
          </a:xfrm>
          <a:prstGeom prst="ellipse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b="0" i="0">
              <a:solidFill>
                <a:schemeClr val="tx2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9" name="Symbol zastępczy tekstu 24">
            <a:extLst>
              <a:ext uri="{FF2B5EF4-FFF2-40B4-BE49-F238E27FC236}">
                <a16:creationId xmlns:a16="http://schemas.microsoft.com/office/drawing/2014/main" id="{C93D98FC-5118-0941-90C9-0BDE927F2F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25496" y="5158038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8000"/>
              <a:buFont typeface="Arial" panose="020B0604020202020204" pitchFamily="34" charset="0"/>
              <a:buNone/>
              <a:tabLst/>
              <a:defRPr/>
            </a:pPr>
            <a:r>
              <a:rPr lang="pl-PL" dirty="0"/>
              <a:t>#</a:t>
            </a:r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A7D2D666-5EAF-A242-8633-B20A6BC3A498}"/>
              </a:ext>
            </a:extLst>
          </p:cNvPr>
          <p:cNvCxnSpPr>
            <a:cxnSpLocks/>
            <a:stCxn id="25" idx="2"/>
            <a:endCxn id="46" idx="0"/>
          </p:cNvCxnSpPr>
          <p:nvPr userDrawn="1"/>
        </p:nvCxnSpPr>
        <p:spPr>
          <a:xfrm>
            <a:off x="6096792" y="2853509"/>
            <a:ext cx="0" cy="576003"/>
          </a:xfrm>
          <a:prstGeom prst="line">
            <a:avLst/>
          </a:prstGeom>
          <a:solidFill>
            <a:schemeClr val="bg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97EE8DCC-B43D-E145-8877-1089385D219F}"/>
              </a:ext>
            </a:extLst>
          </p:cNvPr>
          <p:cNvCxnSpPr>
            <a:stCxn id="46" idx="2"/>
            <a:endCxn id="48" idx="0"/>
          </p:cNvCxnSpPr>
          <p:nvPr userDrawn="1"/>
        </p:nvCxnSpPr>
        <p:spPr>
          <a:xfrm>
            <a:off x="6096792" y="4582036"/>
            <a:ext cx="4967" cy="576001"/>
          </a:xfrm>
          <a:prstGeom prst="line">
            <a:avLst/>
          </a:prstGeom>
          <a:solidFill>
            <a:schemeClr val="bg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6" name="Tytuł 1">
            <a:extLst>
              <a:ext uri="{FF2B5EF4-FFF2-40B4-BE49-F238E27FC236}">
                <a16:creationId xmlns:a16="http://schemas.microsoft.com/office/drawing/2014/main" id="{E9EB969D-5C7F-7F4F-B5C3-BEC805158B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10829924" cy="1124980"/>
          </a:xfrm>
        </p:spPr>
        <p:txBody>
          <a:bodyPr lIns="0"/>
          <a:lstStyle>
            <a:lvl1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22" name="Łącznik prosty 21">
            <a:extLst>
              <a:ext uri="{FF2B5EF4-FFF2-40B4-BE49-F238E27FC236}">
                <a16:creationId xmlns:a16="http://schemas.microsoft.com/office/drawing/2014/main" id="{CB4E2A4D-9473-0D43-9914-E5A725878EFB}"/>
              </a:ext>
            </a:extLst>
          </p:cNvPr>
          <p:cNvCxnSpPr>
            <a:cxnSpLocks/>
          </p:cNvCxnSpPr>
          <p:nvPr userDrawn="1"/>
        </p:nvCxnSpPr>
        <p:spPr>
          <a:xfrm>
            <a:off x="6096000" y="6321930"/>
            <a:ext cx="1" cy="536070"/>
          </a:xfrm>
          <a:prstGeom prst="line">
            <a:avLst/>
          </a:prstGeom>
          <a:solidFill>
            <a:schemeClr val="bg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20" name="Grupa 19">
            <a:extLst>
              <a:ext uri="{FF2B5EF4-FFF2-40B4-BE49-F238E27FC236}">
                <a16:creationId xmlns:a16="http://schemas.microsoft.com/office/drawing/2014/main" id="{6C4EB5AC-E024-AB43-81F9-339C52252369}"/>
              </a:ext>
            </a:extLst>
          </p:cNvPr>
          <p:cNvGrpSpPr/>
          <p:nvPr userDrawn="1"/>
        </p:nvGrpSpPr>
        <p:grpSpPr>
          <a:xfrm rot="5400000">
            <a:off x="-150054" y="5008450"/>
            <a:ext cx="1999604" cy="1699496"/>
            <a:chOff x="9572138" y="165530"/>
            <a:chExt cx="2619861" cy="2226662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EED5F82A-4B63-7D44-87A4-A974512CDE66}"/>
                </a:ext>
              </a:extLst>
            </p:cNvPr>
            <p:cNvSpPr/>
            <p:nvPr userDrawn="1"/>
          </p:nvSpPr>
          <p:spPr>
            <a:xfrm>
              <a:off x="9720993" y="942841"/>
              <a:ext cx="129093" cy="1290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4" name="Dowolny kształt 23">
              <a:extLst>
                <a:ext uri="{FF2B5EF4-FFF2-40B4-BE49-F238E27FC236}">
                  <a16:creationId xmlns:a16="http://schemas.microsoft.com/office/drawing/2014/main" id="{C95CECF6-03AA-5C4C-B901-11FC243C2160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6" name="Dowolny kształt 25">
              <a:extLst>
                <a:ext uri="{FF2B5EF4-FFF2-40B4-BE49-F238E27FC236}">
                  <a16:creationId xmlns:a16="http://schemas.microsoft.com/office/drawing/2014/main" id="{ADEB2445-ED67-ED42-B180-93EAC9A84D04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  <p:pic>
        <p:nvPicPr>
          <p:cNvPr id="2" name="Obraz 1">
            <a:extLst>
              <a:ext uri="{FF2B5EF4-FFF2-40B4-BE49-F238E27FC236}">
                <a16:creationId xmlns:a16="http://schemas.microsoft.com/office/drawing/2014/main" id="{A35B3D41-9378-7B72-9FBF-3AB46D0AEEF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46810658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meline Vertical Star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4884832E-E4B8-4ADC-8A09-F226364D57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03244" y="1700985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Owal 2">
            <a:extLst>
              <a:ext uri="{FF2B5EF4-FFF2-40B4-BE49-F238E27FC236}">
                <a16:creationId xmlns:a16="http://schemas.microsoft.com/office/drawing/2014/main" id="{213A9413-FE0C-4805-A31A-C833E3814240}"/>
              </a:ext>
            </a:extLst>
          </p:cNvPr>
          <p:cNvSpPr/>
          <p:nvPr userDrawn="1"/>
        </p:nvSpPr>
        <p:spPr>
          <a:xfrm>
            <a:off x="5520530" y="1700984"/>
            <a:ext cx="1152525" cy="1152525"/>
          </a:xfrm>
          <a:prstGeom prst="ellipse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5" name="Symbol zastępczy tekstu 24">
            <a:extLst>
              <a:ext uri="{FF2B5EF4-FFF2-40B4-BE49-F238E27FC236}">
                <a16:creationId xmlns:a16="http://schemas.microsoft.com/office/drawing/2014/main" id="{E1639D43-8164-46CA-8AB6-B76DAC594D0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20530" y="1700985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2" name="Symbol zastępczy tekstu 27">
            <a:extLst>
              <a:ext uri="{FF2B5EF4-FFF2-40B4-BE49-F238E27FC236}">
                <a16:creationId xmlns:a16="http://schemas.microsoft.com/office/drawing/2014/main" id="{75AD1B0D-663F-7644-92A1-EA7C49A123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72394" y="3429512"/>
            <a:ext cx="3916362" cy="1152524"/>
          </a:xfrm>
        </p:spPr>
        <p:txBody>
          <a:bodyPr anchor="ctr"/>
          <a:lstStyle>
            <a:lvl1pPr marL="0" indent="0" algn="r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5" name="Owal 44">
            <a:extLst>
              <a:ext uri="{FF2B5EF4-FFF2-40B4-BE49-F238E27FC236}">
                <a16:creationId xmlns:a16="http://schemas.microsoft.com/office/drawing/2014/main" id="{5D628117-7E78-9443-BA0F-125BD0958061}"/>
              </a:ext>
            </a:extLst>
          </p:cNvPr>
          <p:cNvSpPr/>
          <p:nvPr userDrawn="1"/>
        </p:nvSpPr>
        <p:spPr>
          <a:xfrm>
            <a:off x="5520530" y="3429511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46" name="Symbol zastępczy tekstu 24">
            <a:extLst>
              <a:ext uri="{FF2B5EF4-FFF2-40B4-BE49-F238E27FC236}">
                <a16:creationId xmlns:a16="http://schemas.microsoft.com/office/drawing/2014/main" id="{42890E22-D7C7-3C4B-A0C1-8662D1BC8DA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20530" y="3429512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7" name="Symbol zastępczy tekstu 27">
            <a:extLst>
              <a:ext uri="{FF2B5EF4-FFF2-40B4-BE49-F238E27FC236}">
                <a16:creationId xmlns:a16="http://schemas.microsoft.com/office/drawing/2014/main" id="{920C2DBD-509C-FA4B-B05F-0E2E6081DAE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08210" y="5158038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8" name="Owal 47">
            <a:extLst>
              <a:ext uri="{FF2B5EF4-FFF2-40B4-BE49-F238E27FC236}">
                <a16:creationId xmlns:a16="http://schemas.microsoft.com/office/drawing/2014/main" id="{59CC2BC7-D098-7945-8610-A23A98324D6B}"/>
              </a:ext>
            </a:extLst>
          </p:cNvPr>
          <p:cNvSpPr/>
          <p:nvPr userDrawn="1"/>
        </p:nvSpPr>
        <p:spPr>
          <a:xfrm>
            <a:off x="5525496" y="5158037"/>
            <a:ext cx="1152525" cy="1152525"/>
          </a:xfrm>
          <a:prstGeom prst="ellipse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b="0" i="0">
              <a:solidFill>
                <a:schemeClr val="tx2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9" name="Symbol zastępczy tekstu 24">
            <a:extLst>
              <a:ext uri="{FF2B5EF4-FFF2-40B4-BE49-F238E27FC236}">
                <a16:creationId xmlns:a16="http://schemas.microsoft.com/office/drawing/2014/main" id="{C93D98FC-5118-0941-90C9-0BDE927F2F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25496" y="5158038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8000"/>
              <a:buFont typeface="Arial" panose="020B0604020202020204" pitchFamily="34" charset="0"/>
              <a:buNone/>
              <a:tabLst/>
              <a:defRPr/>
            </a:pPr>
            <a:r>
              <a:rPr lang="pl-PL" dirty="0"/>
              <a:t>#</a:t>
            </a:r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A7D2D666-5EAF-A242-8633-B20A6BC3A498}"/>
              </a:ext>
            </a:extLst>
          </p:cNvPr>
          <p:cNvCxnSpPr>
            <a:cxnSpLocks/>
            <a:stCxn id="25" idx="2"/>
            <a:endCxn id="46" idx="0"/>
          </p:cNvCxnSpPr>
          <p:nvPr userDrawn="1"/>
        </p:nvCxnSpPr>
        <p:spPr>
          <a:xfrm>
            <a:off x="6096792" y="2853509"/>
            <a:ext cx="0" cy="576003"/>
          </a:xfrm>
          <a:prstGeom prst="line">
            <a:avLst/>
          </a:prstGeom>
          <a:solidFill>
            <a:schemeClr val="bg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97EE8DCC-B43D-E145-8877-1089385D219F}"/>
              </a:ext>
            </a:extLst>
          </p:cNvPr>
          <p:cNvCxnSpPr>
            <a:stCxn id="46" idx="2"/>
            <a:endCxn id="48" idx="0"/>
          </p:cNvCxnSpPr>
          <p:nvPr userDrawn="1"/>
        </p:nvCxnSpPr>
        <p:spPr>
          <a:xfrm>
            <a:off x="6096792" y="4582036"/>
            <a:ext cx="4967" cy="576001"/>
          </a:xfrm>
          <a:prstGeom prst="line">
            <a:avLst/>
          </a:prstGeom>
          <a:solidFill>
            <a:schemeClr val="bg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6" name="Tytuł 1">
            <a:extLst>
              <a:ext uri="{FF2B5EF4-FFF2-40B4-BE49-F238E27FC236}">
                <a16:creationId xmlns:a16="http://schemas.microsoft.com/office/drawing/2014/main" id="{E9EB969D-5C7F-7F4F-B5C3-BEC805158B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10829924" cy="1124980"/>
          </a:xfrm>
        </p:spPr>
        <p:txBody>
          <a:bodyPr lIns="0"/>
          <a:lstStyle>
            <a:lvl1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22" name="Łącznik prosty 21">
            <a:extLst>
              <a:ext uri="{FF2B5EF4-FFF2-40B4-BE49-F238E27FC236}">
                <a16:creationId xmlns:a16="http://schemas.microsoft.com/office/drawing/2014/main" id="{CB4E2A4D-9473-0D43-9914-E5A725878EFB}"/>
              </a:ext>
            </a:extLst>
          </p:cNvPr>
          <p:cNvCxnSpPr>
            <a:cxnSpLocks/>
          </p:cNvCxnSpPr>
          <p:nvPr userDrawn="1"/>
        </p:nvCxnSpPr>
        <p:spPr>
          <a:xfrm>
            <a:off x="6096000" y="6321930"/>
            <a:ext cx="1" cy="536070"/>
          </a:xfrm>
          <a:prstGeom prst="line">
            <a:avLst/>
          </a:prstGeom>
          <a:solidFill>
            <a:schemeClr val="bg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20" name="Grupa 19">
            <a:extLst>
              <a:ext uri="{FF2B5EF4-FFF2-40B4-BE49-F238E27FC236}">
                <a16:creationId xmlns:a16="http://schemas.microsoft.com/office/drawing/2014/main" id="{6C4EB5AC-E024-AB43-81F9-339C52252369}"/>
              </a:ext>
            </a:extLst>
          </p:cNvPr>
          <p:cNvGrpSpPr/>
          <p:nvPr userDrawn="1"/>
        </p:nvGrpSpPr>
        <p:grpSpPr>
          <a:xfrm rot="5400000">
            <a:off x="-150054" y="5008450"/>
            <a:ext cx="1999604" cy="1699496"/>
            <a:chOff x="9572138" y="165530"/>
            <a:chExt cx="2619861" cy="2226662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EED5F82A-4B63-7D44-87A4-A974512CDE66}"/>
                </a:ext>
              </a:extLst>
            </p:cNvPr>
            <p:cNvSpPr/>
            <p:nvPr userDrawn="1"/>
          </p:nvSpPr>
          <p:spPr>
            <a:xfrm>
              <a:off x="9720993" y="942841"/>
              <a:ext cx="129093" cy="1290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4" name="Dowolny kształt 23">
              <a:extLst>
                <a:ext uri="{FF2B5EF4-FFF2-40B4-BE49-F238E27FC236}">
                  <a16:creationId xmlns:a16="http://schemas.microsoft.com/office/drawing/2014/main" id="{C95CECF6-03AA-5C4C-B901-11FC243C2160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6" name="Dowolny kształt 25">
              <a:extLst>
                <a:ext uri="{FF2B5EF4-FFF2-40B4-BE49-F238E27FC236}">
                  <a16:creationId xmlns:a16="http://schemas.microsoft.com/office/drawing/2014/main" id="{ADEB2445-ED67-ED42-B180-93EAC9A84D04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71677"/>
                    <a:lumOff val="28323"/>
                  </a:schemeClr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pic>
        <p:nvPicPr>
          <p:cNvPr id="4" name="Obraz 3">
            <a:extLst>
              <a:ext uri="{FF2B5EF4-FFF2-40B4-BE49-F238E27FC236}">
                <a16:creationId xmlns:a16="http://schemas.microsoft.com/office/drawing/2014/main" id="{C0F0A671-03D3-29C8-3599-2F56B724DA1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6143" y="6385718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1228030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Vertical Cont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4884832E-E4B8-4ADC-8A09-F226364D57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03244" y="1052067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Owal 2">
            <a:extLst>
              <a:ext uri="{FF2B5EF4-FFF2-40B4-BE49-F238E27FC236}">
                <a16:creationId xmlns:a16="http://schemas.microsoft.com/office/drawing/2014/main" id="{213A9413-FE0C-4805-A31A-C833E3814240}"/>
              </a:ext>
            </a:extLst>
          </p:cNvPr>
          <p:cNvSpPr/>
          <p:nvPr userDrawn="1"/>
        </p:nvSpPr>
        <p:spPr>
          <a:xfrm>
            <a:off x="5520530" y="1052066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5" name="Symbol zastępczy tekstu 24">
            <a:extLst>
              <a:ext uri="{FF2B5EF4-FFF2-40B4-BE49-F238E27FC236}">
                <a16:creationId xmlns:a16="http://schemas.microsoft.com/office/drawing/2014/main" id="{E1639D43-8164-46CA-8AB6-B76DAC594D0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20530" y="1052067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2" name="Symbol zastępczy tekstu 27">
            <a:extLst>
              <a:ext uri="{FF2B5EF4-FFF2-40B4-BE49-F238E27FC236}">
                <a16:creationId xmlns:a16="http://schemas.microsoft.com/office/drawing/2014/main" id="{75AD1B0D-663F-7644-92A1-EA7C49A123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72394" y="2780594"/>
            <a:ext cx="3916362" cy="1152524"/>
          </a:xfrm>
        </p:spPr>
        <p:txBody>
          <a:bodyPr anchor="ctr"/>
          <a:lstStyle>
            <a:lvl1pPr marL="0" indent="0" algn="r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5" name="Owal 44">
            <a:extLst>
              <a:ext uri="{FF2B5EF4-FFF2-40B4-BE49-F238E27FC236}">
                <a16:creationId xmlns:a16="http://schemas.microsoft.com/office/drawing/2014/main" id="{5D628117-7E78-9443-BA0F-125BD0958061}"/>
              </a:ext>
            </a:extLst>
          </p:cNvPr>
          <p:cNvSpPr/>
          <p:nvPr userDrawn="1"/>
        </p:nvSpPr>
        <p:spPr>
          <a:xfrm>
            <a:off x="5520530" y="2780593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46" name="Symbol zastępczy tekstu 24">
            <a:extLst>
              <a:ext uri="{FF2B5EF4-FFF2-40B4-BE49-F238E27FC236}">
                <a16:creationId xmlns:a16="http://schemas.microsoft.com/office/drawing/2014/main" id="{42890E22-D7C7-3C4B-A0C1-8662D1BC8DA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20530" y="2780594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7" name="Symbol zastępczy tekstu 27">
            <a:extLst>
              <a:ext uri="{FF2B5EF4-FFF2-40B4-BE49-F238E27FC236}">
                <a16:creationId xmlns:a16="http://schemas.microsoft.com/office/drawing/2014/main" id="{920C2DBD-509C-FA4B-B05F-0E2E6081DAE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08210" y="4509120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8" name="Owal 47">
            <a:extLst>
              <a:ext uri="{FF2B5EF4-FFF2-40B4-BE49-F238E27FC236}">
                <a16:creationId xmlns:a16="http://schemas.microsoft.com/office/drawing/2014/main" id="{59CC2BC7-D098-7945-8610-A23A98324D6B}"/>
              </a:ext>
            </a:extLst>
          </p:cNvPr>
          <p:cNvSpPr/>
          <p:nvPr userDrawn="1"/>
        </p:nvSpPr>
        <p:spPr>
          <a:xfrm>
            <a:off x="5525496" y="4509119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b="0" i="0">
              <a:solidFill>
                <a:schemeClr val="tx2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9" name="Symbol zastępczy tekstu 24">
            <a:extLst>
              <a:ext uri="{FF2B5EF4-FFF2-40B4-BE49-F238E27FC236}">
                <a16:creationId xmlns:a16="http://schemas.microsoft.com/office/drawing/2014/main" id="{C93D98FC-5118-0941-90C9-0BDE927F2F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25496" y="4509120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8000"/>
              <a:buFont typeface="Arial" panose="020B0604020202020204" pitchFamily="34" charset="0"/>
              <a:buNone/>
              <a:tabLst/>
              <a:defRPr/>
            </a:pPr>
            <a:r>
              <a:rPr lang="pl-PL" dirty="0"/>
              <a:t>#</a:t>
            </a:r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A7D2D666-5EAF-A242-8633-B20A6BC3A498}"/>
              </a:ext>
            </a:extLst>
          </p:cNvPr>
          <p:cNvCxnSpPr>
            <a:cxnSpLocks/>
            <a:stCxn id="25" idx="2"/>
            <a:endCxn id="46" idx="0"/>
          </p:cNvCxnSpPr>
          <p:nvPr userDrawn="1"/>
        </p:nvCxnSpPr>
        <p:spPr>
          <a:xfrm>
            <a:off x="6096792" y="2204591"/>
            <a:ext cx="0" cy="576003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97EE8DCC-B43D-E145-8877-1089385D219F}"/>
              </a:ext>
            </a:extLst>
          </p:cNvPr>
          <p:cNvCxnSpPr>
            <a:stCxn id="46" idx="2"/>
            <a:endCxn id="48" idx="0"/>
          </p:cNvCxnSpPr>
          <p:nvPr userDrawn="1"/>
        </p:nvCxnSpPr>
        <p:spPr>
          <a:xfrm>
            <a:off x="6096792" y="3933118"/>
            <a:ext cx="4967" cy="576001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" name="Łącznik prosty 13">
            <a:extLst>
              <a:ext uri="{FF2B5EF4-FFF2-40B4-BE49-F238E27FC236}">
                <a16:creationId xmlns:a16="http://schemas.microsoft.com/office/drawing/2014/main" id="{6C9AB59D-AB98-334C-B953-04960D05D193}"/>
              </a:ext>
            </a:extLst>
          </p:cNvPr>
          <p:cNvCxnSpPr>
            <a:cxnSpLocks/>
            <a:endCxn id="25" idx="0"/>
          </p:cNvCxnSpPr>
          <p:nvPr userDrawn="1"/>
        </p:nvCxnSpPr>
        <p:spPr>
          <a:xfrm>
            <a:off x="6096792" y="0"/>
            <a:ext cx="0" cy="1052067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7" name="Łącznik prosty 16">
            <a:extLst>
              <a:ext uri="{FF2B5EF4-FFF2-40B4-BE49-F238E27FC236}">
                <a16:creationId xmlns:a16="http://schemas.microsoft.com/office/drawing/2014/main" id="{DAC70D42-F84F-A740-A3DF-26E7550C183B}"/>
              </a:ext>
            </a:extLst>
          </p:cNvPr>
          <p:cNvCxnSpPr>
            <a:cxnSpLocks/>
            <a:stCxn id="48" idx="4"/>
          </p:cNvCxnSpPr>
          <p:nvPr userDrawn="1"/>
        </p:nvCxnSpPr>
        <p:spPr>
          <a:xfrm flipH="1">
            <a:off x="6096793" y="5661644"/>
            <a:ext cx="4966" cy="1196356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20" name="Grupa 19">
            <a:extLst>
              <a:ext uri="{FF2B5EF4-FFF2-40B4-BE49-F238E27FC236}">
                <a16:creationId xmlns:a16="http://schemas.microsoft.com/office/drawing/2014/main" id="{A6FCACBE-83A4-DC44-B595-CF1B36447BC3}"/>
              </a:ext>
            </a:extLst>
          </p:cNvPr>
          <p:cNvGrpSpPr/>
          <p:nvPr userDrawn="1"/>
        </p:nvGrpSpPr>
        <p:grpSpPr>
          <a:xfrm rot="16200000">
            <a:off x="10342450" y="154124"/>
            <a:ext cx="1999604" cy="1699496"/>
            <a:chOff x="9572138" y="165530"/>
            <a:chExt cx="2619861" cy="2226662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7FFF07D0-B0EB-2247-87AD-80B080E55304}"/>
                </a:ext>
              </a:extLst>
            </p:cNvPr>
            <p:cNvSpPr/>
            <p:nvPr userDrawn="1"/>
          </p:nvSpPr>
          <p:spPr>
            <a:xfrm>
              <a:off x="9720993" y="942841"/>
              <a:ext cx="129093" cy="1290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2" name="Dowolny kształt 21">
              <a:extLst>
                <a:ext uri="{FF2B5EF4-FFF2-40B4-BE49-F238E27FC236}">
                  <a16:creationId xmlns:a16="http://schemas.microsoft.com/office/drawing/2014/main" id="{ECDB3811-ED71-534C-A3C2-DD03FE2F241F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4" name="Dowolny kształt 23">
              <a:extLst>
                <a:ext uri="{FF2B5EF4-FFF2-40B4-BE49-F238E27FC236}">
                  <a16:creationId xmlns:a16="http://schemas.microsoft.com/office/drawing/2014/main" id="{42F46E1D-C2CE-2B4D-B211-2911145B1093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1000">
                  <a:schemeClr val="tx2">
                    <a:lumMod val="81954"/>
                    <a:lumOff val="18046"/>
                  </a:schemeClr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pic>
        <p:nvPicPr>
          <p:cNvPr id="2" name="Obraz 1">
            <a:extLst>
              <a:ext uri="{FF2B5EF4-FFF2-40B4-BE49-F238E27FC236}">
                <a16:creationId xmlns:a16="http://schemas.microsoft.com/office/drawing/2014/main" id="{CAFC244B-2941-5E32-BE4E-746C027F8A0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68470604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meline Vertical Cont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4884832E-E4B8-4ADC-8A09-F226364D57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03244" y="1052067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Owal 2">
            <a:extLst>
              <a:ext uri="{FF2B5EF4-FFF2-40B4-BE49-F238E27FC236}">
                <a16:creationId xmlns:a16="http://schemas.microsoft.com/office/drawing/2014/main" id="{213A9413-FE0C-4805-A31A-C833E3814240}"/>
              </a:ext>
            </a:extLst>
          </p:cNvPr>
          <p:cNvSpPr/>
          <p:nvPr userDrawn="1"/>
        </p:nvSpPr>
        <p:spPr>
          <a:xfrm>
            <a:off x="5520530" y="1052066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5" name="Symbol zastępczy tekstu 24">
            <a:extLst>
              <a:ext uri="{FF2B5EF4-FFF2-40B4-BE49-F238E27FC236}">
                <a16:creationId xmlns:a16="http://schemas.microsoft.com/office/drawing/2014/main" id="{E1639D43-8164-46CA-8AB6-B76DAC594D0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20530" y="1052067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2" name="Symbol zastępczy tekstu 27">
            <a:extLst>
              <a:ext uri="{FF2B5EF4-FFF2-40B4-BE49-F238E27FC236}">
                <a16:creationId xmlns:a16="http://schemas.microsoft.com/office/drawing/2014/main" id="{75AD1B0D-663F-7644-92A1-EA7C49A123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72394" y="2780594"/>
            <a:ext cx="3916362" cy="1152524"/>
          </a:xfrm>
        </p:spPr>
        <p:txBody>
          <a:bodyPr anchor="ctr"/>
          <a:lstStyle>
            <a:lvl1pPr marL="0" indent="0" algn="r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5" name="Owal 44">
            <a:extLst>
              <a:ext uri="{FF2B5EF4-FFF2-40B4-BE49-F238E27FC236}">
                <a16:creationId xmlns:a16="http://schemas.microsoft.com/office/drawing/2014/main" id="{5D628117-7E78-9443-BA0F-125BD0958061}"/>
              </a:ext>
            </a:extLst>
          </p:cNvPr>
          <p:cNvSpPr/>
          <p:nvPr userDrawn="1"/>
        </p:nvSpPr>
        <p:spPr>
          <a:xfrm>
            <a:off x="5520530" y="2780593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46" name="Symbol zastępczy tekstu 24">
            <a:extLst>
              <a:ext uri="{FF2B5EF4-FFF2-40B4-BE49-F238E27FC236}">
                <a16:creationId xmlns:a16="http://schemas.microsoft.com/office/drawing/2014/main" id="{42890E22-D7C7-3C4B-A0C1-8662D1BC8DA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20530" y="2780594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7" name="Symbol zastępczy tekstu 27">
            <a:extLst>
              <a:ext uri="{FF2B5EF4-FFF2-40B4-BE49-F238E27FC236}">
                <a16:creationId xmlns:a16="http://schemas.microsoft.com/office/drawing/2014/main" id="{920C2DBD-509C-FA4B-B05F-0E2E6081DAE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08210" y="4509120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8" name="Owal 47">
            <a:extLst>
              <a:ext uri="{FF2B5EF4-FFF2-40B4-BE49-F238E27FC236}">
                <a16:creationId xmlns:a16="http://schemas.microsoft.com/office/drawing/2014/main" id="{59CC2BC7-D098-7945-8610-A23A98324D6B}"/>
              </a:ext>
            </a:extLst>
          </p:cNvPr>
          <p:cNvSpPr/>
          <p:nvPr userDrawn="1"/>
        </p:nvSpPr>
        <p:spPr>
          <a:xfrm>
            <a:off x="5525496" y="4509119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b="0" i="0">
              <a:solidFill>
                <a:schemeClr val="tx2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9" name="Symbol zastępczy tekstu 24">
            <a:extLst>
              <a:ext uri="{FF2B5EF4-FFF2-40B4-BE49-F238E27FC236}">
                <a16:creationId xmlns:a16="http://schemas.microsoft.com/office/drawing/2014/main" id="{C93D98FC-5118-0941-90C9-0BDE927F2F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25496" y="4509120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8000"/>
              <a:buFont typeface="Arial" panose="020B0604020202020204" pitchFamily="34" charset="0"/>
              <a:buNone/>
              <a:tabLst/>
              <a:defRPr/>
            </a:pPr>
            <a:r>
              <a:rPr lang="pl-PL" dirty="0"/>
              <a:t>#</a:t>
            </a:r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A7D2D666-5EAF-A242-8633-B20A6BC3A498}"/>
              </a:ext>
            </a:extLst>
          </p:cNvPr>
          <p:cNvCxnSpPr>
            <a:cxnSpLocks/>
            <a:stCxn id="25" idx="2"/>
            <a:endCxn id="46" idx="0"/>
          </p:cNvCxnSpPr>
          <p:nvPr userDrawn="1"/>
        </p:nvCxnSpPr>
        <p:spPr>
          <a:xfrm>
            <a:off x="6096792" y="2204591"/>
            <a:ext cx="0" cy="576003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97EE8DCC-B43D-E145-8877-1089385D219F}"/>
              </a:ext>
            </a:extLst>
          </p:cNvPr>
          <p:cNvCxnSpPr>
            <a:stCxn id="46" idx="2"/>
            <a:endCxn id="48" idx="0"/>
          </p:cNvCxnSpPr>
          <p:nvPr userDrawn="1"/>
        </p:nvCxnSpPr>
        <p:spPr>
          <a:xfrm>
            <a:off x="6096792" y="3933118"/>
            <a:ext cx="4967" cy="576001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" name="Łącznik prosty 13">
            <a:extLst>
              <a:ext uri="{FF2B5EF4-FFF2-40B4-BE49-F238E27FC236}">
                <a16:creationId xmlns:a16="http://schemas.microsoft.com/office/drawing/2014/main" id="{6C9AB59D-AB98-334C-B953-04960D05D193}"/>
              </a:ext>
            </a:extLst>
          </p:cNvPr>
          <p:cNvCxnSpPr>
            <a:cxnSpLocks/>
            <a:endCxn id="25" idx="0"/>
          </p:cNvCxnSpPr>
          <p:nvPr userDrawn="1"/>
        </p:nvCxnSpPr>
        <p:spPr>
          <a:xfrm>
            <a:off x="6096792" y="0"/>
            <a:ext cx="0" cy="1052067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7" name="Łącznik prosty 16">
            <a:extLst>
              <a:ext uri="{FF2B5EF4-FFF2-40B4-BE49-F238E27FC236}">
                <a16:creationId xmlns:a16="http://schemas.microsoft.com/office/drawing/2014/main" id="{DAC70D42-F84F-A740-A3DF-26E7550C183B}"/>
              </a:ext>
            </a:extLst>
          </p:cNvPr>
          <p:cNvCxnSpPr>
            <a:cxnSpLocks/>
            <a:stCxn id="48" idx="4"/>
          </p:cNvCxnSpPr>
          <p:nvPr userDrawn="1"/>
        </p:nvCxnSpPr>
        <p:spPr>
          <a:xfrm flipH="1">
            <a:off x="6096793" y="5661644"/>
            <a:ext cx="4966" cy="1196356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20" name="Grupa 19">
            <a:extLst>
              <a:ext uri="{FF2B5EF4-FFF2-40B4-BE49-F238E27FC236}">
                <a16:creationId xmlns:a16="http://schemas.microsoft.com/office/drawing/2014/main" id="{A6FCACBE-83A4-DC44-B595-CF1B36447BC3}"/>
              </a:ext>
            </a:extLst>
          </p:cNvPr>
          <p:cNvGrpSpPr/>
          <p:nvPr userDrawn="1"/>
        </p:nvGrpSpPr>
        <p:grpSpPr>
          <a:xfrm rot="16200000">
            <a:off x="10342450" y="154124"/>
            <a:ext cx="1999604" cy="1699496"/>
            <a:chOff x="9572138" y="165530"/>
            <a:chExt cx="2619861" cy="2226662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7FFF07D0-B0EB-2247-87AD-80B080E55304}"/>
                </a:ext>
              </a:extLst>
            </p:cNvPr>
            <p:cNvSpPr/>
            <p:nvPr userDrawn="1"/>
          </p:nvSpPr>
          <p:spPr>
            <a:xfrm>
              <a:off x="9720993" y="942841"/>
              <a:ext cx="129093" cy="1290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2" name="Dowolny kształt 21">
              <a:extLst>
                <a:ext uri="{FF2B5EF4-FFF2-40B4-BE49-F238E27FC236}">
                  <a16:creationId xmlns:a16="http://schemas.microsoft.com/office/drawing/2014/main" id="{ECDB3811-ED71-534C-A3C2-DD03FE2F241F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4" name="Dowolny kształt 23">
              <a:extLst>
                <a:ext uri="{FF2B5EF4-FFF2-40B4-BE49-F238E27FC236}">
                  <a16:creationId xmlns:a16="http://schemas.microsoft.com/office/drawing/2014/main" id="{42F46E1D-C2CE-2B4D-B211-2911145B1093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  <p:pic>
        <p:nvPicPr>
          <p:cNvPr id="4" name="Obraz 3">
            <a:extLst>
              <a:ext uri="{FF2B5EF4-FFF2-40B4-BE49-F238E27FC236}">
                <a16:creationId xmlns:a16="http://schemas.microsoft.com/office/drawing/2014/main" id="{25E2C674-0356-6B2D-B200-59FFEF6473E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6143" y="6385718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01142149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Vertical En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4884832E-E4B8-4ADC-8A09-F226364D57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03244" y="1052067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Owal 2">
            <a:extLst>
              <a:ext uri="{FF2B5EF4-FFF2-40B4-BE49-F238E27FC236}">
                <a16:creationId xmlns:a16="http://schemas.microsoft.com/office/drawing/2014/main" id="{213A9413-FE0C-4805-A31A-C833E3814240}"/>
              </a:ext>
            </a:extLst>
          </p:cNvPr>
          <p:cNvSpPr/>
          <p:nvPr userDrawn="1"/>
        </p:nvSpPr>
        <p:spPr>
          <a:xfrm>
            <a:off x="5520530" y="1052066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5" name="Symbol zastępczy tekstu 24">
            <a:extLst>
              <a:ext uri="{FF2B5EF4-FFF2-40B4-BE49-F238E27FC236}">
                <a16:creationId xmlns:a16="http://schemas.microsoft.com/office/drawing/2014/main" id="{E1639D43-8164-46CA-8AB6-B76DAC594D0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20530" y="1052067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2" name="Symbol zastępczy tekstu 27">
            <a:extLst>
              <a:ext uri="{FF2B5EF4-FFF2-40B4-BE49-F238E27FC236}">
                <a16:creationId xmlns:a16="http://schemas.microsoft.com/office/drawing/2014/main" id="{75AD1B0D-663F-7644-92A1-EA7C49A123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72394" y="2780594"/>
            <a:ext cx="3916362" cy="1152524"/>
          </a:xfrm>
        </p:spPr>
        <p:txBody>
          <a:bodyPr anchor="ctr"/>
          <a:lstStyle>
            <a:lvl1pPr marL="0" indent="0" algn="r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5" name="Owal 44">
            <a:extLst>
              <a:ext uri="{FF2B5EF4-FFF2-40B4-BE49-F238E27FC236}">
                <a16:creationId xmlns:a16="http://schemas.microsoft.com/office/drawing/2014/main" id="{5D628117-7E78-9443-BA0F-125BD0958061}"/>
              </a:ext>
            </a:extLst>
          </p:cNvPr>
          <p:cNvSpPr/>
          <p:nvPr userDrawn="1"/>
        </p:nvSpPr>
        <p:spPr>
          <a:xfrm>
            <a:off x="5520530" y="2780593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46" name="Symbol zastępczy tekstu 24">
            <a:extLst>
              <a:ext uri="{FF2B5EF4-FFF2-40B4-BE49-F238E27FC236}">
                <a16:creationId xmlns:a16="http://schemas.microsoft.com/office/drawing/2014/main" id="{42890E22-D7C7-3C4B-A0C1-8662D1BC8DA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20530" y="2780594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7" name="Symbol zastępczy tekstu 27">
            <a:extLst>
              <a:ext uri="{FF2B5EF4-FFF2-40B4-BE49-F238E27FC236}">
                <a16:creationId xmlns:a16="http://schemas.microsoft.com/office/drawing/2014/main" id="{920C2DBD-509C-FA4B-B05F-0E2E6081DAE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08210" y="4509120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8" name="Owal 47">
            <a:extLst>
              <a:ext uri="{FF2B5EF4-FFF2-40B4-BE49-F238E27FC236}">
                <a16:creationId xmlns:a16="http://schemas.microsoft.com/office/drawing/2014/main" id="{59CC2BC7-D098-7945-8610-A23A98324D6B}"/>
              </a:ext>
            </a:extLst>
          </p:cNvPr>
          <p:cNvSpPr/>
          <p:nvPr userDrawn="1"/>
        </p:nvSpPr>
        <p:spPr>
          <a:xfrm>
            <a:off x="5525496" y="4509119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b="0" i="0">
              <a:solidFill>
                <a:schemeClr val="tx2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9" name="Symbol zastępczy tekstu 24">
            <a:extLst>
              <a:ext uri="{FF2B5EF4-FFF2-40B4-BE49-F238E27FC236}">
                <a16:creationId xmlns:a16="http://schemas.microsoft.com/office/drawing/2014/main" id="{C93D98FC-5118-0941-90C9-0BDE927F2F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25496" y="4509120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8000"/>
              <a:buFont typeface="Arial" panose="020B0604020202020204" pitchFamily="34" charset="0"/>
              <a:buNone/>
              <a:tabLst/>
              <a:defRPr/>
            </a:pPr>
            <a:r>
              <a:rPr lang="pl-PL" dirty="0"/>
              <a:t>#</a:t>
            </a:r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A7D2D666-5EAF-A242-8633-B20A6BC3A498}"/>
              </a:ext>
            </a:extLst>
          </p:cNvPr>
          <p:cNvCxnSpPr>
            <a:cxnSpLocks/>
            <a:stCxn id="25" idx="2"/>
            <a:endCxn id="46" idx="0"/>
          </p:cNvCxnSpPr>
          <p:nvPr userDrawn="1"/>
        </p:nvCxnSpPr>
        <p:spPr>
          <a:xfrm>
            <a:off x="6096792" y="2204591"/>
            <a:ext cx="0" cy="576003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97EE8DCC-B43D-E145-8877-1089385D219F}"/>
              </a:ext>
            </a:extLst>
          </p:cNvPr>
          <p:cNvCxnSpPr>
            <a:stCxn id="46" idx="2"/>
            <a:endCxn id="48" idx="0"/>
          </p:cNvCxnSpPr>
          <p:nvPr userDrawn="1"/>
        </p:nvCxnSpPr>
        <p:spPr>
          <a:xfrm>
            <a:off x="6096792" y="3933118"/>
            <a:ext cx="4967" cy="576001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" name="Łącznik prosty 13">
            <a:extLst>
              <a:ext uri="{FF2B5EF4-FFF2-40B4-BE49-F238E27FC236}">
                <a16:creationId xmlns:a16="http://schemas.microsoft.com/office/drawing/2014/main" id="{6C9AB59D-AB98-334C-B953-04960D05D193}"/>
              </a:ext>
            </a:extLst>
          </p:cNvPr>
          <p:cNvCxnSpPr>
            <a:cxnSpLocks/>
            <a:endCxn id="25" idx="0"/>
          </p:cNvCxnSpPr>
          <p:nvPr userDrawn="1"/>
        </p:nvCxnSpPr>
        <p:spPr>
          <a:xfrm>
            <a:off x="6096792" y="0"/>
            <a:ext cx="0" cy="1052067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20" name="Grupa 19">
            <a:extLst>
              <a:ext uri="{FF2B5EF4-FFF2-40B4-BE49-F238E27FC236}">
                <a16:creationId xmlns:a16="http://schemas.microsoft.com/office/drawing/2014/main" id="{1F1630DC-060A-0847-BB4B-1E6F414697AA}"/>
              </a:ext>
            </a:extLst>
          </p:cNvPr>
          <p:cNvGrpSpPr/>
          <p:nvPr userDrawn="1"/>
        </p:nvGrpSpPr>
        <p:grpSpPr>
          <a:xfrm rot="5400000">
            <a:off x="-150054" y="5008450"/>
            <a:ext cx="1999604" cy="1699496"/>
            <a:chOff x="9572138" y="165530"/>
            <a:chExt cx="2619861" cy="2226662"/>
          </a:xfrm>
        </p:grpSpPr>
        <p:sp>
          <p:nvSpPr>
            <p:cNvPr id="23" name="Owal 22">
              <a:extLst>
                <a:ext uri="{FF2B5EF4-FFF2-40B4-BE49-F238E27FC236}">
                  <a16:creationId xmlns:a16="http://schemas.microsoft.com/office/drawing/2014/main" id="{DDFF15AB-DD43-FF41-AFAA-1A6D9E3E2057}"/>
                </a:ext>
              </a:extLst>
            </p:cNvPr>
            <p:cNvSpPr/>
            <p:nvPr userDrawn="1"/>
          </p:nvSpPr>
          <p:spPr>
            <a:xfrm>
              <a:off x="9720993" y="942841"/>
              <a:ext cx="129093" cy="1290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sp>
          <p:nvSpPr>
            <p:cNvPr id="24" name="Dowolny kształt 23">
              <a:extLst>
                <a:ext uri="{FF2B5EF4-FFF2-40B4-BE49-F238E27FC236}">
                  <a16:creationId xmlns:a16="http://schemas.microsoft.com/office/drawing/2014/main" id="{56D0A533-94FA-E343-9B95-CD151C365D2C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6" name="Dowolny kształt 25">
              <a:extLst>
                <a:ext uri="{FF2B5EF4-FFF2-40B4-BE49-F238E27FC236}">
                  <a16:creationId xmlns:a16="http://schemas.microsoft.com/office/drawing/2014/main" id="{BD5539EE-B297-534F-AEBC-C80C9ACC4C67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  <p:pic>
        <p:nvPicPr>
          <p:cNvPr id="2" name="Obraz 1">
            <a:extLst>
              <a:ext uri="{FF2B5EF4-FFF2-40B4-BE49-F238E27FC236}">
                <a16:creationId xmlns:a16="http://schemas.microsoft.com/office/drawing/2014/main" id="{DF742A66-B111-31FA-DD2E-9541F0230E4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29054659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meline Vertical End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4884832E-E4B8-4ADC-8A09-F226364D57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03244" y="1052067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Owal 2">
            <a:extLst>
              <a:ext uri="{FF2B5EF4-FFF2-40B4-BE49-F238E27FC236}">
                <a16:creationId xmlns:a16="http://schemas.microsoft.com/office/drawing/2014/main" id="{213A9413-FE0C-4805-A31A-C833E3814240}"/>
              </a:ext>
            </a:extLst>
          </p:cNvPr>
          <p:cNvSpPr/>
          <p:nvPr userDrawn="1"/>
        </p:nvSpPr>
        <p:spPr>
          <a:xfrm>
            <a:off x="5520530" y="1052066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5" name="Symbol zastępczy tekstu 24">
            <a:extLst>
              <a:ext uri="{FF2B5EF4-FFF2-40B4-BE49-F238E27FC236}">
                <a16:creationId xmlns:a16="http://schemas.microsoft.com/office/drawing/2014/main" id="{E1639D43-8164-46CA-8AB6-B76DAC594D0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20530" y="1052067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2" name="Symbol zastępczy tekstu 27">
            <a:extLst>
              <a:ext uri="{FF2B5EF4-FFF2-40B4-BE49-F238E27FC236}">
                <a16:creationId xmlns:a16="http://schemas.microsoft.com/office/drawing/2014/main" id="{75AD1B0D-663F-7644-92A1-EA7C49A123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72394" y="2780594"/>
            <a:ext cx="3916362" cy="1152524"/>
          </a:xfrm>
        </p:spPr>
        <p:txBody>
          <a:bodyPr anchor="ctr"/>
          <a:lstStyle>
            <a:lvl1pPr marL="0" indent="0" algn="r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5" name="Owal 44">
            <a:extLst>
              <a:ext uri="{FF2B5EF4-FFF2-40B4-BE49-F238E27FC236}">
                <a16:creationId xmlns:a16="http://schemas.microsoft.com/office/drawing/2014/main" id="{5D628117-7E78-9443-BA0F-125BD0958061}"/>
              </a:ext>
            </a:extLst>
          </p:cNvPr>
          <p:cNvSpPr/>
          <p:nvPr userDrawn="1"/>
        </p:nvSpPr>
        <p:spPr>
          <a:xfrm>
            <a:off x="5520530" y="2780593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46" name="Symbol zastępczy tekstu 24">
            <a:extLst>
              <a:ext uri="{FF2B5EF4-FFF2-40B4-BE49-F238E27FC236}">
                <a16:creationId xmlns:a16="http://schemas.microsoft.com/office/drawing/2014/main" id="{42890E22-D7C7-3C4B-A0C1-8662D1BC8DA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20530" y="2780594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7" name="Symbol zastępczy tekstu 27">
            <a:extLst>
              <a:ext uri="{FF2B5EF4-FFF2-40B4-BE49-F238E27FC236}">
                <a16:creationId xmlns:a16="http://schemas.microsoft.com/office/drawing/2014/main" id="{920C2DBD-509C-FA4B-B05F-0E2E6081DAE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08210" y="4509120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8" name="Owal 47">
            <a:extLst>
              <a:ext uri="{FF2B5EF4-FFF2-40B4-BE49-F238E27FC236}">
                <a16:creationId xmlns:a16="http://schemas.microsoft.com/office/drawing/2014/main" id="{59CC2BC7-D098-7945-8610-A23A98324D6B}"/>
              </a:ext>
            </a:extLst>
          </p:cNvPr>
          <p:cNvSpPr/>
          <p:nvPr userDrawn="1"/>
        </p:nvSpPr>
        <p:spPr>
          <a:xfrm>
            <a:off x="5525496" y="4509119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b="0" i="0">
              <a:solidFill>
                <a:schemeClr val="tx2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9" name="Symbol zastępczy tekstu 24">
            <a:extLst>
              <a:ext uri="{FF2B5EF4-FFF2-40B4-BE49-F238E27FC236}">
                <a16:creationId xmlns:a16="http://schemas.microsoft.com/office/drawing/2014/main" id="{C93D98FC-5118-0941-90C9-0BDE927F2F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25496" y="4509120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8000"/>
              <a:buFont typeface="Arial" panose="020B0604020202020204" pitchFamily="34" charset="0"/>
              <a:buNone/>
              <a:tabLst/>
              <a:defRPr/>
            </a:pPr>
            <a:r>
              <a:rPr lang="pl-PL" dirty="0"/>
              <a:t>#</a:t>
            </a:r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A7D2D666-5EAF-A242-8633-B20A6BC3A498}"/>
              </a:ext>
            </a:extLst>
          </p:cNvPr>
          <p:cNvCxnSpPr>
            <a:cxnSpLocks/>
            <a:stCxn id="25" idx="2"/>
            <a:endCxn id="46" idx="0"/>
          </p:cNvCxnSpPr>
          <p:nvPr userDrawn="1"/>
        </p:nvCxnSpPr>
        <p:spPr>
          <a:xfrm>
            <a:off x="6096792" y="2204591"/>
            <a:ext cx="0" cy="576003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97EE8DCC-B43D-E145-8877-1089385D219F}"/>
              </a:ext>
            </a:extLst>
          </p:cNvPr>
          <p:cNvCxnSpPr>
            <a:stCxn id="46" idx="2"/>
            <a:endCxn id="48" idx="0"/>
          </p:cNvCxnSpPr>
          <p:nvPr userDrawn="1"/>
        </p:nvCxnSpPr>
        <p:spPr>
          <a:xfrm>
            <a:off x="6096792" y="3933118"/>
            <a:ext cx="4967" cy="576001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" name="Łącznik prosty 13">
            <a:extLst>
              <a:ext uri="{FF2B5EF4-FFF2-40B4-BE49-F238E27FC236}">
                <a16:creationId xmlns:a16="http://schemas.microsoft.com/office/drawing/2014/main" id="{6C9AB59D-AB98-334C-B953-04960D05D193}"/>
              </a:ext>
            </a:extLst>
          </p:cNvPr>
          <p:cNvCxnSpPr>
            <a:cxnSpLocks/>
            <a:endCxn id="25" idx="0"/>
          </p:cNvCxnSpPr>
          <p:nvPr userDrawn="1"/>
        </p:nvCxnSpPr>
        <p:spPr>
          <a:xfrm>
            <a:off x="6096792" y="0"/>
            <a:ext cx="0" cy="1052067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" name="Dowolny kształt 4">
            <a:extLst>
              <a:ext uri="{FF2B5EF4-FFF2-40B4-BE49-F238E27FC236}">
                <a16:creationId xmlns:a16="http://schemas.microsoft.com/office/drawing/2014/main" id="{A5683C7A-FD11-461D-8E90-A7141AE3200E}"/>
              </a:ext>
            </a:extLst>
          </p:cNvPr>
          <p:cNvSpPr/>
          <p:nvPr userDrawn="1"/>
        </p:nvSpPr>
        <p:spPr>
          <a:xfrm rot="5400000">
            <a:off x="-426056" y="5284453"/>
            <a:ext cx="1999604" cy="1147490"/>
          </a:xfrm>
          <a:custGeom>
            <a:avLst/>
            <a:gdLst>
              <a:gd name="connsiteX0" fmla="*/ 2051592 w 3575084"/>
              <a:gd name="connsiteY0" fmla="*/ 0 h 2051592"/>
              <a:gd name="connsiteX1" fmla="*/ 3502287 w 3575084"/>
              <a:gd name="connsiteY1" fmla="*/ 600898 h 2051592"/>
              <a:gd name="connsiteX2" fmla="*/ 3575084 w 3575084"/>
              <a:gd name="connsiteY2" fmla="*/ 680995 h 2051592"/>
              <a:gd name="connsiteX3" fmla="*/ 3575084 w 3575084"/>
              <a:gd name="connsiteY3" fmla="*/ 1719669 h 2051592"/>
              <a:gd name="connsiteX4" fmla="*/ 3541173 w 3575084"/>
              <a:gd name="connsiteY4" fmla="*/ 1587784 h 2051592"/>
              <a:gd name="connsiteX5" fmla="*/ 2051592 w 3575084"/>
              <a:gd name="connsiteY5" fmla="*/ 491890 h 2051592"/>
              <a:gd name="connsiteX6" fmla="*/ 491890 w 3575084"/>
              <a:gd name="connsiteY6" fmla="*/ 2051592 h 2051592"/>
              <a:gd name="connsiteX7" fmla="*/ 0 w 3575084"/>
              <a:gd name="connsiteY7" fmla="*/ 2051592 h 2051592"/>
              <a:gd name="connsiteX8" fmla="*/ 2051592 w 3575084"/>
              <a:gd name="connsiteY8" fmla="*/ 0 h 2051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75084" h="2051592">
                <a:moveTo>
                  <a:pt x="2051592" y="0"/>
                </a:moveTo>
                <a:cubicBezTo>
                  <a:pt x="2618123" y="0"/>
                  <a:pt x="3131021" y="229633"/>
                  <a:pt x="3502287" y="600898"/>
                </a:cubicBezTo>
                <a:lnTo>
                  <a:pt x="3575084" y="680995"/>
                </a:lnTo>
                <a:lnTo>
                  <a:pt x="3575084" y="1719669"/>
                </a:lnTo>
                <a:lnTo>
                  <a:pt x="3541173" y="1587784"/>
                </a:lnTo>
                <a:cubicBezTo>
                  <a:pt x="3343697" y="952879"/>
                  <a:pt x="2751480" y="491890"/>
                  <a:pt x="2051592" y="491890"/>
                </a:cubicBezTo>
                <a:cubicBezTo>
                  <a:pt x="1190192" y="491890"/>
                  <a:pt x="491890" y="1190192"/>
                  <a:pt x="491890" y="2051592"/>
                </a:cubicBezTo>
                <a:lnTo>
                  <a:pt x="0" y="2051592"/>
                </a:lnTo>
                <a:cubicBezTo>
                  <a:pt x="0" y="918529"/>
                  <a:pt x="918529" y="0"/>
                  <a:pt x="2051592" y="0"/>
                </a:cubicBezTo>
                <a:close/>
              </a:path>
            </a:pathLst>
          </a:custGeom>
          <a:gradFill flip="none" rotWithShape="1">
            <a:gsLst>
              <a:gs pos="0">
                <a:schemeClr val="tx2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/>
          </a:p>
        </p:txBody>
      </p:sp>
      <p:sp>
        <p:nvSpPr>
          <p:cNvPr id="6" name="Dowolny kształt 5">
            <a:extLst>
              <a:ext uri="{FF2B5EF4-FFF2-40B4-BE49-F238E27FC236}">
                <a16:creationId xmlns:a16="http://schemas.microsoft.com/office/drawing/2014/main" id="{A51114A5-2D1A-E412-667B-3427228AFEEF}"/>
              </a:ext>
            </a:extLst>
          </p:cNvPr>
          <p:cNvSpPr/>
          <p:nvPr userDrawn="1"/>
        </p:nvSpPr>
        <p:spPr>
          <a:xfrm rot="5400000">
            <a:off x="62090" y="5220594"/>
            <a:ext cx="1575317" cy="1699496"/>
          </a:xfrm>
          <a:custGeom>
            <a:avLst/>
            <a:gdLst>
              <a:gd name="connsiteX0" fmla="*/ 2484276 w 3071664"/>
              <a:gd name="connsiteY0" fmla="*/ 0 h 3313799"/>
              <a:gd name="connsiteX1" fmla="*/ 2984944 w 3071664"/>
              <a:gd name="connsiteY1" fmla="*/ 50472 h 3313799"/>
              <a:gd name="connsiteX2" fmla="*/ 3071664 w 3071664"/>
              <a:gd name="connsiteY2" fmla="*/ 72770 h 3313799"/>
              <a:gd name="connsiteX3" fmla="*/ 3071664 w 3071664"/>
              <a:gd name="connsiteY3" fmla="*/ 689969 h 3313799"/>
              <a:gd name="connsiteX4" fmla="*/ 3045901 w 3071664"/>
              <a:gd name="connsiteY4" fmla="*/ 680540 h 3313799"/>
              <a:gd name="connsiteX5" fmla="*/ 2484276 w 3071664"/>
              <a:gd name="connsiteY5" fmla="*/ 595630 h 3313799"/>
              <a:gd name="connsiteX6" fmla="*/ 595630 w 3071664"/>
              <a:gd name="connsiteY6" fmla="*/ 2484276 h 3313799"/>
              <a:gd name="connsiteX7" fmla="*/ 744049 w 3071664"/>
              <a:gd name="connsiteY7" fmla="*/ 3219422 h 3313799"/>
              <a:gd name="connsiteX8" fmla="*/ 789513 w 3071664"/>
              <a:gd name="connsiteY8" fmla="*/ 3313799 h 3313799"/>
              <a:gd name="connsiteX9" fmla="*/ 144912 w 3071664"/>
              <a:gd name="connsiteY9" fmla="*/ 3313799 h 3313799"/>
              <a:gd name="connsiteX10" fmla="*/ 111688 w 3071664"/>
              <a:gd name="connsiteY10" fmla="*/ 3223024 h 3313799"/>
              <a:gd name="connsiteX11" fmla="*/ 0 w 3071664"/>
              <a:gd name="connsiteY11" fmla="*/ 2484276 h 3313799"/>
              <a:gd name="connsiteX12" fmla="*/ 2484276 w 3071664"/>
              <a:gd name="connsiteY12" fmla="*/ 0 h 3313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071664" h="3313799">
                <a:moveTo>
                  <a:pt x="2484276" y="0"/>
                </a:moveTo>
                <a:cubicBezTo>
                  <a:pt x="2655779" y="0"/>
                  <a:pt x="2823224" y="17379"/>
                  <a:pt x="2984944" y="50472"/>
                </a:cubicBezTo>
                <a:lnTo>
                  <a:pt x="3071664" y="72770"/>
                </a:lnTo>
                <a:lnTo>
                  <a:pt x="3071664" y="689969"/>
                </a:lnTo>
                <a:lnTo>
                  <a:pt x="3045901" y="680540"/>
                </a:lnTo>
                <a:cubicBezTo>
                  <a:pt x="2868484" y="625357"/>
                  <a:pt x="2679852" y="595630"/>
                  <a:pt x="2484276" y="595630"/>
                </a:cubicBezTo>
                <a:cubicBezTo>
                  <a:pt x="1441206" y="595630"/>
                  <a:pt x="595630" y="1441206"/>
                  <a:pt x="595630" y="2484276"/>
                </a:cubicBezTo>
                <a:cubicBezTo>
                  <a:pt x="595630" y="2745044"/>
                  <a:pt x="648479" y="2993468"/>
                  <a:pt x="744049" y="3219422"/>
                </a:cubicBezTo>
                <a:lnTo>
                  <a:pt x="789513" y="3313799"/>
                </a:lnTo>
                <a:lnTo>
                  <a:pt x="144912" y="3313799"/>
                </a:lnTo>
                <a:lnTo>
                  <a:pt x="111688" y="3223024"/>
                </a:lnTo>
                <a:cubicBezTo>
                  <a:pt x="39103" y="2989654"/>
                  <a:pt x="0" y="2741532"/>
                  <a:pt x="0" y="2484276"/>
                </a:cubicBezTo>
                <a:cubicBezTo>
                  <a:pt x="0" y="1112248"/>
                  <a:pt x="1112248" y="0"/>
                  <a:pt x="2484276" y="0"/>
                </a:cubicBez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71677"/>
                  <a:lumOff val="28323"/>
                </a:schemeClr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/>
          </a:p>
        </p:txBody>
      </p:sp>
      <p:sp>
        <p:nvSpPr>
          <p:cNvPr id="7" name="Owal 6">
            <a:extLst>
              <a:ext uri="{FF2B5EF4-FFF2-40B4-BE49-F238E27FC236}">
                <a16:creationId xmlns:a16="http://schemas.microsoft.com/office/drawing/2014/main" id="{68DE1CDB-F8E4-2410-64EA-EC10F9406B7E}"/>
              </a:ext>
            </a:extLst>
          </p:cNvPr>
          <p:cNvSpPr/>
          <p:nvPr userDrawn="1"/>
        </p:nvSpPr>
        <p:spPr>
          <a:xfrm rot="5400000">
            <a:off x="1007685" y="4972009"/>
            <a:ext cx="98530" cy="9853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26824445-04E3-0CFE-9E34-1D8259BE378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6143" y="6385718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454343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ver - Gradient and Outlines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1038" y="1355735"/>
            <a:ext cx="5299075" cy="2129907"/>
          </a:xfrm>
        </p:spPr>
        <p:txBody>
          <a:bodyPr lIns="0" anchor="b">
            <a:normAutofit/>
          </a:bodyPr>
          <a:lstStyle>
            <a:lvl1pPr algn="l">
              <a:defRPr sz="3600" spc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the </a:t>
            </a:r>
            <a:r>
              <a:rPr lang="pl-PL" dirty="0" err="1"/>
              <a:t>title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of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1037" y="3641896"/>
            <a:ext cx="5299076" cy="1578262"/>
          </a:xfrm>
        </p:spPr>
        <p:txBody>
          <a:bodyPr lIns="0">
            <a:normAutofit/>
          </a:bodyPr>
          <a:lstStyle>
            <a:lvl1pPr marL="0" indent="0" algn="l">
              <a:buNone/>
              <a:defRPr sz="24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 dirty="0"/>
              <a:t>Insert a </a:t>
            </a:r>
            <a:r>
              <a:rPr lang="pl-PL" dirty="0" err="1"/>
              <a:t>subtitle</a:t>
            </a:r>
            <a:r>
              <a:rPr lang="pl-PL" dirty="0"/>
              <a:t> of the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137025" y="6353634"/>
            <a:ext cx="2533651" cy="365125"/>
          </a:xfrm>
        </p:spPr>
        <p:txBody>
          <a:bodyPr lIns="0"/>
          <a:lstStyle>
            <a:lvl1pPr algn="just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25.09.2024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57300" y="6356350"/>
            <a:ext cx="2649538" cy="365125"/>
          </a:xfrm>
        </p:spPr>
        <p:txBody>
          <a:bodyPr lIns="0"/>
          <a:lstStyle>
            <a:lvl1pPr algn="l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1038" y="6353634"/>
            <a:ext cx="460376" cy="365125"/>
          </a:xfrm>
        </p:spPr>
        <p:txBody>
          <a:bodyPr lIns="0" rIns="90000"/>
          <a:lstStyle>
            <a:lvl1pPr algn="l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0" name="Symbol zastępczy tekstu 18">
            <a:extLst>
              <a:ext uri="{FF2B5EF4-FFF2-40B4-BE49-F238E27FC236}">
                <a16:creationId xmlns:a16="http://schemas.microsoft.com/office/drawing/2014/main" id="{E8C3C846-1F39-499C-A1C0-032ACCD6B7C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1037" y="5733020"/>
            <a:ext cx="3917951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Font typeface="Arial" panose="020B0604020202020204" pitchFamily="34" charset="0"/>
              <a:buNone/>
              <a:defRPr lang="pl-PL" sz="18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21" name="Symbol zastępczy tekstu 18">
            <a:extLst>
              <a:ext uri="{FF2B5EF4-FFF2-40B4-BE49-F238E27FC236}">
                <a16:creationId xmlns:a16="http://schemas.microsoft.com/office/drawing/2014/main" id="{15EBFCCC-7721-43A6-927D-D605DBEE4F3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8214" y="5271355"/>
            <a:ext cx="3920774" cy="461665"/>
          </a:xfrm>
        </p:spPr>
        <p:txBody>
          <a:bodyPr lIns="0">
            <a:normAutofit/>
          </a:bodyPr>
          <a:lstStyle>
            <a:lvl1pPr marL="0" indent="0">
              <a:buFont typeface="Arial" panose="020B0604020202020204" pitchFamily="34" charset="0"/>
              <a:buNone/>
              <a:defRPr lang="pl-PL" sz="1800" b="1" kern="1200" dirty="0" smtClean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pic>
        <p:nvPicPr>
          <p:cNvPr id="8" name="Obraz 8">
            <a:extLst>
              <a:ext uri="{FF2B5EF4-FFF2-40B4-BE49-F238E27FC236}">
                <a16:creationId xmlns:a16="http://schemas.microsoft.com/office/drawing/2014/main" id="{03A87BEC-3413-63C3-938A-E6A1B596346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63" y="765175"/>
            <a:ext cx="15240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Łuk blokowy 15">
            <a:extLst>
              <a:ext uri="{FF2B5EF4-FFF2-40B4-BE49-F238E27FC236}">
                <a16:creationId xmlns:a16="http://schemas.microsoft.com/office/drawing/2014/main" id="{0DB6B5B4-4BC4-12FE-BD64-D7D927A0FF25}"/>
              </a:ext>
            </a:extLst>
          </p:cNvPr>
          <p:cNvSpPr/>
          <p:nvPr userDrawn="1"/>
        </p:nvSpPr>
        <p:spPr>
          <a:xfrm rot="14880071">
            <a:off x="5901884" y="-53084"/>
            <a:ext cx="6510805" cy="6510806"/>
          </a:xfrm>
          <a:prstGeom prst="blockArc">
            <a:avLst>
              <a:gd name="adj1" fmla="val 10790409"/>
              <a:gd name="adj2" fmla="val 16201009"/>
              <a:gd name="adj3" fmla="val 21612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sp>
        <p:nvSpPr>
          <p:cNvPr id="9" name="Symbol zastępczy obrazu 29">
            <a:extLst>
              <a:ext uri="{FF2B5EF4-FFF2-40B4-BE49-F238E27FC236}">
                <a16:creationId xmlns:a16="http://schemas.microsoft.com/office/drawing/2014/main" id="{2B392A67-2DCC-E70E-B293-3CCDCB71261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123154" y="1394293"/>
            <a:ext cx="3916364" cy="3916364"/>
          </a:xfrm>
          <a:custGeom>
            <a:avLst/>
            <a:gdLst>
              <a:gd name="connsiteX0" fmla="*/ 1958182 w 3916364"/>
              <a:gd name="connsiteY0" fmla="*/ 0 h 3916364"/>
              <a:gd name="connsiteX1" fmla="*/ 3916364 w 3916364"/>
              <a:gd name="connsiteY1" fmla="*/ 1958182 h 3916364"/>
              <a:gd name="connsiteX2" fmla="*/ 1958182 w 3916364"/>
              <a:gd name="connsiteY2" fmla="*/ 3916364 h 3916364"/>
              <a:gd name="connsiteX3" fmla="*/ 0 w 3916364"/>
              <a:gd name="connsiteY3" fmla="*/ 1958182 h 3916364"/>
              <a:gd name="connsiteX4" fmla="*/ 1958182 w 3916364"/>
              <a:gd name="connsiteY4" fmla="*/ 0 h 3916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16364" h="3916364">
                <a:moveTo>
                  <a:pt x="1958182" y="0"/>
                </a:moveTo>
                <a:cubicBezTo>
                  <a:pt x="3039656" y="0"/>
                  <a:pt x="3916364" y="876708"/>
                  <a:pt x="3916364" y="1958182"/>
                </a:cubicBezTo>
                <a:cubicBezTo>
                  <a:pt x="3916364" y="3039656"/>
                  <a:pt x="3039656" y="3916364"/>
                  <a:pt x="1958182" y="3916364"/>
                </a:cubicBezTo>
                <a:cubicBezTo>
                  <a:pt x="876708" y="3916364"/>
                  <a:pt x="0" y="3039656"/>
                  <a:pt x="0" y="1958182"/>
                </a:cubicBezTo>
                <a:cubicBezTo>
                  <a:pt x="0" y="876708"/>
                  <a:pt x="876708" y="0"/>
                  <a:pt x="1958182" y="0"/>
                </a:cubicBezTo>
                <a:close/>
              </a:path>
            </a:pathLst>
          </a:custGeom>
          <a:ln w="508000">
            <a:gradFill>
              <a:gsLst>
                <a:gs pos="0">
                  <a:schemeClr val="tx2">
                    <a:alpha val="56000"/>
                  </a:schemeClr>
                </a:gs>
                <a:gs pos="100000">
                  <a:schemeClr val="tx2">
                    <a:alpha val="36000"/>
                  </a:schemeClr>
                </a:gs>
              </a:gsLst>
              <a:lin ang="5400000" scaled="1"/>
            </a:gradFill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8" name="Owal 17">
            <a:extLst>
              <a:ext uri="{FF2B5EF4-FFF2-40B4-BE49-F238E27FC236}">
                <a16:creationId xmlns:a16="http://schemas.microsoft.com/office/drawing/2014/main" id="{7302B268-837C-2428-7802-EEA5441C96A1}"/>
              </a:ext>
            </a:extLst>
          </p:cNvPr>
          <p:cNvSpPr/>
          <p:nvPr userDrawn="1"/>
        </p:nvSpPr>
        <p:spPr>
          <a:xfrm>
            <a:off x="10200456" y="793125"/>
            <a:ext cx="136525" cy="136525"/>
          </a:xfrm>
          <a:prstGeom prst="ellipse">
            <a:avLst/>
          </a:prstGeom>
          <a:solidFill>
            <a:schemeClr val="bg1">
              <a:alpha val="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/>
          </a:p>
        </p:txBody>
      </p:sp>
      <p:sp>
        <p:nvSpPr>
          <p:cNvPr id="27" name="Owal 26">
            <a:extLst>
              <a:ext uri="{FF2B5EF4-FFF2-40B4-BE49-F238E27FC236}">
                <a16:creationId xmlns:a16="http://schemas.microsoft.com/office/drawing/2014/main" id="{2ECA988E-3090-6980-8607-1BE270323F27}"/>
              </a:ext>
            </a:extLst>
          </p:cNvPr>
          <p:cNvSpPr/>
          <p:nvPr userDrawn="1"/>
        </p:nvSpPr>
        <p:spPr>
          <a:xfrm>
            <a:off x="10352921" y="1126253"/>
            <a:ext cx="73025" cy="7143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015514729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Vertical Start Ligh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4884832E-E4B8-4ADC-8A09-F226364D57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03244" y="1700985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Owal 2">
            <a:extLst>
              <a:ext uri="{FF2B5EF4-FFF2-40B4-BE49-F238E27FC236}">
                <a16:creationId xmlns:a16="http://schemas.microsoft.com/office/drawing/2014/main" id="{213A9413-FE0C-4805-A31A-C833E3814240}"/>
              </a:ext>
            </a:extLst>
          </p:cNvPr>
          <p:cNvSpPr/>
          <p:nvPr userDrawn="1"/>
        </p:nvSpPr>
        <p:spPr>
          <a:xfrm>
            <a:off x="5520530" y="1700984"/>
            <a:ext cx="1152525" cy="1152525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5" name="Symbol zastępczy tekstu 24">
            <a:extLst>
              <a:ext uri="{FF2B5EF4-FFF2-40B4-BE49-F238E27FC236}">
                <a16:creationId xmlns:a16="http://schemas.microsoft.com/office/drawing/2014/main" id="{E1639D43-8164-46CA-8AB6-B76DAC594D0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20530" y="1700985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4000" b="0" i="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2" name="Symbol zastępczy tekstu 27">
            <a:extLst>
              <a:ext uri="{FF2B5EF4-FFF2-40B4-BE49-F238E27FC236}">
                <a16:creationId xmlns:a16="http://schemas.microsoft.com/office/drawing/2014/main" id="{75AD1B0D-663F-7644-92A1-EA7C49A123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72394" y="3429512"/>
            <a:ext cx="3916362" cy="1152524"/>
          </a:xfrm>
        </p:spPr>
        <p:txBody>
          <a:bodyPr anchor="ctr"/>
          <a:lstStyle>
            <a:lvl1pPr marL="0" indent="0" algn="r"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5" name="Owal 44">
            <a:extLst>
              <a:ext uri="{FF2B5EF4-FFF2-40B4-BE49-F238E27FC236}">
                <a16:creationId xmlns:a16="http://schemas.microsoft.com/office/drawing/2014/main" id="{5D628117-7E78-9443-BA0F-125BD0958061}"/>
              </a:ext>
            </a:extLst>
          </p:cNvPr>
          <p:cNvSpPr/>
          <p:nvPr userDrawn="1"/>
        </p:nvSpPr>
        <p:spPr>
          <a:xfrm>
            <a:off x="5520530" y="3429511"/>
            <a:ext cx="1152525" cy="1152525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46" name="Symbol zastępczy tekstu 24">
            <a:extLst>
              <a:ext uri="{FF2B5EF4-FFF2-40B4-BE49-F238E27FC236}">
                <a16:creationId xmlns:a16="http://schemas.microsoft.com/office/drawing/2014/main" id="{42890E22-D7C7-3C4B-A0C1-8662D1BC8DA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20530" y="3429512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4000" b="0" i="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7" name="Symbol zastępczy tekstu 27">
            <a:extLst>
              <a:ext uri="{FF2B5EF4-FFF2-40B4-BE49-F238E27FC236}">
                <a16:creationId xmlns:a16="http://schemas.microsoft.com/office/drawing/2014/main" id="{920C2DBD-509C-FA4B-B05F-0E2E6081DAE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08210" y="5158038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8" name="Owal 47">
            <a:extLst>
              <a:ext uri="{FF2B5EF4-FFF2-40B4-BE49-F238E27FC236}">
                <a16:creationId xmlns:a16="http://schemas.microsoft.com/office/drawing/2014/main" id="{59CC2BC7-D098-7945-8610-A23A98324D6B}"/>
              </a:ext>
            </a:extLst>
          </p:cNvPr>
          <p:cNvSpPr/>
          <p:nvPr userDrawn="1"/>
        </p:nvSpPr>
        <p:spPr>
          <a:xfrm>
            <a:off x="5525496" y="5158037"/>
            <a:ext cx="1152525" cy="1152525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49" name="Symbol zastępczy tekstu 24">
            <a:extLst>
              <a:ext uri="{FF2B5EF4-FFF2-40B4-BE49-F238E27FC236}">
                <a16:creationId xmlns:a16="http://schemas.microsoft.com/office/drawing/2014/main" id="{C93D98FC-5118-0941-90C9-0BDE927F2F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25496" y="5158038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4000" b="0" i="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8000"/>
              <a:buFont typeface="Arial" panose="020B0604020202020204" pitchFamily="34" charset="0"/>
              <a:buNone/>
              <a:tabLst/>
              <a:defRPr/>
            </a:pPr>
            <a:r>
              <a:rPr lang="pl-PL" dirty="0"/>
              <a:t>#</a:t>
            </a:r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A7D2D666-5EAF-A242-8633-B20A6BC3A498}"/>
              </a:ext>
            </a:extLst>
          </p:cNvPr>
          <p:cNvCxnSpPr>
            <a:cxnSpLocks/>
            <a:stCxn id="25" idx="2"/>
            <a:endCxn id="46" idx="0"/>
          </p:cNvCxnSpPr>
          <p:nvPr userDrawn="1"/>
        </p:nvCxnSpPr>
        <p:spPr>
          <a:xfrm>
            <a:off x="6096792" y="2853509"/>
            <a:ext cx="0" cy="576003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97EE8DCC-B43D-E145-8877-1089385D219F}"/>
              </a:ext>
            </a:extLst>
          </p:cNvPr>
          <p:cNvCxnSpPr>
            <a:stCxn id="46" idx="2"/>
            <a:endCxn id="48" idx="0"/>
          </p:cNvCxnSpPr>
          <p:nvPr userDrawn="1"/>
        </p:nvCxnSpPr>
        <p:spPr>
          <a:xfrm>
            <a:off x="6096792" y="4582036"/>
            <a:ext cx="4967" cy="576001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6" name="Tytuł 1">
            <a:extLst>
              <a:ext uri="{FF2B5EF4-FFF2-40B4-BE49-F238E27FC236}">
                <a16:creationId xmlns:a16="http://schemas.microsoft.com/office/drawing/2014/main" id="{E9EB969D-5C7F-7F4F-B5C3-BEC805158B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10829924" cy="1124980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7" name="Łącznik prosty 36">
            <a:extLst>
              <a:ext uri="{FF2B5EF4-FFF2-40B4-BE49-F238E27FC236}">
                <a16:creationId xmlns:a16="http://schemas.microsoft.com/office/drawing/2014/main" id="{83EB446E-A7CB-FC4F-B8DD-9723948DA9F5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Łącznik prosty 14">
            <a:extLst>
              <a:ext uri="{FF2B5EF4-FFF2-40B4-BE49-F238E27FC236}">
                <a16:creationId xmlns:a16="http://schemas.microsoft.com/office/drawing/2014/main" id="{A232BA1B-B26E-1E47-BF00-F6E198472E45}"/>
              </a:ext>
            </a:extLst>
          </p:cNvPr>
          <p:cNvCxnSpPr>
            <a:cxnSpLocks/>
          </p:cNvCxnSpPr>
          <p:nvPr userDrawn="1"/>
        </p:nvCxnSpPr>
        <p:spPr>
          <a:xfrm>
            <a:off x="6096000" y="6321930"/>
            <a:ext cx="1" cy="536070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1577231806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Vertical Content Ligh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wal 2">
            <a:extLst>
              <a:ext uri="{FF2B5EF4-FFF2-40B4-BE49-F238E27FC236}">
                <a16:creationId xmlns:a16="http://schemas.microsoft.com/office/drawing/2014/main" id="{213A9413-FE0C-4805-A31A-C833E3814240}"/>
              </a:ext>
            </a:extLst>
          </p:cNvPr>
          <p:cNvSpPr/>
          <p:nvPr userDrawn="1"/>
        </p:nvSpPr>
        <p:spPr>
          <a:xfrm>
            <a:off x="5520530" y="1052066"/>
            <a:ext cx="1152525" cy="1152525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45" name="Owal 44">
            <a:extLst>
              <a:ext uri="{FF2B5EF4-FFF2-40B4-BE49-F238E27FC236}">
                <a16:creationId xmlns:a16="http://schemas.microsoft.com/office/drawing/2014/main" id="{5D628117-7E78-9443-BA0F-125BD0958061}"/>
              </a:ext>
            </a:extLst>
          </p:cNvPr>
          <p:cNvSpPr/>
          <p:nvPr userDrawn="1"/>
        </p:nvSpPr>
        <p:spPr>
          <a:xfrm>
            <a:off x="5520530" y="2780593"/>
            <a:ext cx="1152525" cy="1152525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48" name="Owal 47">
            <a:extLst>
              <a:ext uri="{FF2B5EF4-FFF2-40B4-BE49-F238E27FC236}">
                <a16:creationId xmlns:a16="http://schemas.microsoft.com/office/drawing/2014/main" id="{59CC2BC7-D098-7945-8610-A23A98324D6B}"/>
              </a:ext>
            </a:extLst>
          </p:cNvPr>
          <p:cNvSpPr/>
          <p:nvPr userDrawn="1"/>
        </p:nvSpPr>
        <p:spPr>
          <a:xfrm>
            <a:off x="5525496" y="4509119"/>
            <a:ext cx="1152525" cy="1152525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4884832E-E4B8-4ADC-8A09-F226364D57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03244" y="1052067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5" name="Symbol zastępczy tekstu 24">
            <a:extLst>
              <a:ext uri="{FF2B5EF4-FFF2-40B4-BE49-F238E27FC236}">
                <a16:creationId xmlns:a16="http://schemas.microsoft.com/office/drawing/2014/main" id="{E1639D43-8164-46CA-8AB6-B76DAC594D0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20530" y="1052067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4000" b="0" i="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2" name="Symbol zastępczy tekstu 27">
            <a:extLst>
              <a:ext uri="{FF2B5EF4-FFF2-40B4-BE49-F238E27FC236}">
                <a16:creationId xmlns:a16="http://schemas.microsoft.com/office/drawing/2014/main" id="{75AD1B0D-663F-7644-92A1-EA7C49A123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72394" y="2780594"/>
            <a:ext cx="3916362" cy="1152524"/>
          </a:xfrm>
        </p:spPr>
        <p:txBody>
          <a:bodyPr anchor="ctr"/>
          <a:lstStyle>
            <a:lvl1pPr marL="0" indent="0" algn="r"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6" name="Symbol zastępczy tekstu 24">
            <a:extLst>
              <a:ext uri="{FF2B5EF4-FFF2-40B4-BE49-F238E27FC236}">
                <a16:creationId xmlns:a16="http://schemas.microsoft.com/office/drawing/2014/main" id="{42890E22-D7C7-3C4B-A0C1-8662D1BC8DA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20530" y="2780594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4000" b="0" i="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7" name="Symbol zastępczy tekstu 27">
            <a:extLst>
              <a:ext uri="{FF2B5EF4-FFF2-40B4-BE49-F238E27FC236}">
                <a16:creationId xmlns:a16="http://schemas.microsoft.com/office/drawing/2014/main" id="{920C2DBD-509C-FA4B-B05F-0E2E6081DAE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08210" y="4509120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9" name="Symbol zastępczy tekstu 24">
            <a:extLst>
              <a:ext uri="{FF2B5EF4-FFF2-40B4-BE49-F238E27FC236}">
                <a16:creationId xmlns:a16="http://schemas.microsoft.com/office/drawing/2014/main" id="{C93D98FC-5118-0941-90C9-0BDE927F2F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25496" y="4509120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4000" b="0" i="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8000"/>
              <a:buFont typeface="Arial" panose="020B0604020202020204" pitchFamily="34" charset="0"/>
              <a:buNone/>
              <a:tabLst/>
              <a:defRPr/>
            </a:pPr>
            <a:r>
              <a:rPr lang="pl-PL" dirty="0"/>
              <a:t>#</a:t>
            </a:r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A7D2D666-5EAF-A242-8633-B20A6BC3A498}"/>
              </a:ext>
            </a:extLst>
          </p:cNvPr>
          <p:cNvCxnSpPr>
            <a:cxnSpLocks/>
            <a:stCxn id="25" idx="2"/>
            <a:endCxn id="46" idx="0"/>
          </p:cNvCxnSpPr>
          <p:nvPr userDrawn="1"/>
        </p:nvCxnSpPr>
        <p:spPr>
          <a:xfrm>
            <a:off x="6096792" y="2204591"/>
            <a:ext cx="0" cy="576003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97EE8DCC-B43D-E145-8877-1089385D219F}"/>
              </a:ext>
            </a:extLst>
          </p:cNvPr>
          <p:cNvCxnSpPr>
            <a:stCxn id="46" idx="2"/>
            <a:endCxn id="48" idx="0"/>
          </p:cNvCxnSpPr>
          <p:nvPr userDrawn="1"/>
        </p:nvCxnSpPr>
        <p:spPr>
          <a:xfrm>
            <a:off x="6096792" y="3933118"/>
            <a:ext cx="4967" cy="576001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" name="Łącznik prosty 13">
            <a:extLst>
              <a:ext uri="{FF2B5EF4-FFF2-40B4-BE49-F238E27FC236}">
                <a16:creationId xmlns:a16="http://schemas.microsoft.com/office/drawing/2014/main" id="{6C9AB59D-AB98-334C-B953-04960D05D193}"/>
              </a:ext>
            </a:extLst>
          </p:cNvPr>
          <p:cNvCxnSpPr>
            <a:cxnSpLocks/>
            <a:endCxn id="25" idx="0"/>
          </p:cNvCxnSpPr>
          <p:nvPr userDrawn="1"/>
        </p:nvCxnSpPr>
        <p:spPr>
          <a:xfrm>
            <a:off x="6096792" y="0"/>
            <a:ext cx="0" cy="1052067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7" name="Łącznik prosty 16">
            <a:extLst>
              <a:ext uri="{FF2B5EF4-FFF2-40B4-BE49-F238E27FC236}">
                <a16:creationId xmlns:a16="http://schemas.microsoft.com/office/drawing/2014/main" id="{DAC70D42-F84F-A740-A3DF-26E7550C183B}"/>
              </a:ext>
            </a:extLst>
          </p:cNvPr>
          <p:cNvCxnSpPr>
            <a:cxnSpLocks/>
            <a:stCxn id="48" idx="4"/>
          </p:cNvCxnSpPr>
          <p:nvPr userDrawn="1"/>
        </p:nvCxnSpPr>
        <p:spPr>
          <a:xfrm flipH="1">
            <a:off x="6096793" y="5661644"/>
            <a:ext cx="4966" cy="1196356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25596219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Vertical End Ligh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4884832E-E4B8-4ADC-8A09-F226364D57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03244" y="1052067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Owal 2">
            <a:extLst>
              <a:ext uri="{FF2B5EF4-FFF2-40B4-BE49-F238E27FC236}">
                <a16:creationId xmlns:a16="http://schemas.microsoft.com/office/drawing/2014/main" id="{213A9413-FE0C-4805-A31A-C833E3814240}"/>
              </a:ext>
            </a:extLst>
          </p:cNvPr>
          <p:cNvSpPr/>
          <p:nvPr userDrawn="1"/>
        </p:nvSpPr>
        <p:spPr>
          <a:xfrm>
            <a:off x="5520530" y="1052066"/>
            <a:ext cx="1152525" cy="1152525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5" name="Symbol zastępczy tekstu 24">
            <a:extLst>
              <a:ext uri="{FF2B5EF4-FFF2-40B4-BE49-F238E27FC236}">
                <a16:creationId xmlns:a16="http://schemas.microsoft.com/office/drawing/2014/main" id="{E1639D43-8164-46CA-8AB6-B76DAC594D0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20530" y="1052067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4000" b="0" i="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2" name="Symbol zastępczy tekstu 27">
            <a:extLst>
              <a:ext uri="{FF2B5EF4-FFF2-40B4-BE49-F238E27FC236}">
                <a16:creationId xmlns:a16="http://schemas.microsoft.com/office/drawing/2014/main" id="{75AD1B0D-663F-7644-92A1-EA7C49A123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72394" y="2780594"/>
            <a:ext cx="3916362" cy="1152524"/>
          </a:xfrm>
        </p:spPr>
        <p:txBody>
          <a:bodyPr anchor="ctr"/>
          <a:lstStyle>
            <a:lvl1pPr marL="0" indent="0" algn="r"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5" name="Owal 44">
            <a:extLst>
              <a:ext uri="{FF2B5EF4-FFF2-40B4-BE49-F238E27FC236}">
                <a16:creationId xmlns:a16="http://schemas.microsoft.com/office/drawing/2014/main" id="{5D628117-7E78-9443-BA0F-125BD0958061}"/>
              </a:ext>
            </a:extLst>
          </p:cNvPr>
          <p:cNvSpPr/>
          <p:nvPr userDrawn="1"/>
        </p:nvSpPr>
        <p:spPr>
          <a:xfrm>
            <a:off x="5520530" y="2780593"/>
            <a:ext cx="1152525" cy="1152525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46" name="Symbol zastępczy tekstu 24">
            <a:extLst>
              <a:ext uri="{FF2B5EF4-FFF2-40B4-BE49-F238E27FC236}">
                <a16:creationId xmlns:a16="http://schemas.microsoft.com/office/drawing/2014/main" id="{42890E22-D7C7-3C4B-A0C1-8662D1BC8DA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20530" y="2780594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4000" b="0" i="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7" name="Symbol zastępczy tekstu 27">
            <a:extLst>
              <a:ext uri="{FF2B5EF4-FFF2-40B4-BE49-F238E27FC236}">
                <a16:creationId xmlns:a16="http://schemas.microsoft.com/office/drawing/2014/main" id="{920C2DBD-509C-FA4B-B05F-0E2E6081DAE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08210" y="4509120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8" name="Owal 47">
            <a:extLst>
              <a:ext uri="{FF2B5EF4-FFF2-40B4-BE49-F238E27FC236}">
                <a16:creationId xmlns:a16="http://schemas.microsoft.com/office/drawing/2014/main" id="{59CC2BC7-D098-7945-8610-A23A98324D6B}"/>
              </a:ext>
            </a:extLst>
          </p:cNvPr>
          <p:cNvSpPr/>
          <p:nvPr userDrawn="1"/>
        </p:nvSpPr>
        <p:spPr>
          <a:xfrm>
            <a:off x="5525496" y="4509119"/>
            <a:ext cx="1152525" cy="1152525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49" name="Symbol zastępczy tekstu 24">
            <a:extLst>
              <a:ext uri="{FF2B5EF4-FFF2-40B4-BE49-F238E27FC236}">
                <a16:creationId xmlns:a16="http://schemas.microsoft.com/office/drawing/2014/main" id="{C93D98FC-5118-0941-90C9-0BDE927F2F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25496" y="4509120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4000" b="0" i="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8000"/>
              <a:buFont typeface="Arial" panose="020B0604020202020204" pitchFamily="34" charset="0"/>
              <a:buNone/>
              <a:tabLst/>
              <a:defRPr/>
            </a:pPr>
            <a:r>
              <a:rPr lang="pl-PL" dirty="0"/>
              <a:t>#</a:t>
            </a:r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A7D2D666-5EAF-A242-8633-B20A6BC3A498}"/>
              </a:ext>
            </a:extLst>
          </p:cNvPr>
          <p:cNvCxnSpPr>
            <a:cxnSpLocks/>
            <a:stCxn id="25" idx="2"/>
            <a:endCxn id="46" idx="0"/>
          </p:cNvCxnSpPr>
          <p:nvPr userDrawn="1"/>
        </p:nvCxnSpPr>
        <p:spPr>
          <a:xfrm>
            <a:off x="6096792" y="2204591"/>
            <a:ext cx="0" cy="576003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97EE8DCC-B43D-E145-8877-1089385D219F}"/>
              </a:ext>
            </a:extLst>
          </p:cNvPr>
          <p:cNvCxnSpPr>
            <a:stCxn id="46" idx="2"/>
            <a:endCxn id="48" idx="0"/>
          </p:cNvCxnSpPr>
          <p:nvPr userDrawn="1"/>
        </p:nvCxnSpPr>
        <p:spPr>
          <a:xfrm>
            <a:off x="6096792" y="3933118"/>
            <a:ext cx="4967" cy="576001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" name="Łącznik prosty 13">
            <a:extLst>
              <a:ext uri="{FF2B5EF4-FFF2-40B4-BE49-F238E27FC236}">
                <a16:creationId xmlns:a16="http://schemas.microsoft.com/office/drawing/2014/main" id="{6C9AB59D-AB98-334C-B953-04960D05D193}"/>
              </a:ext>
            </a:extLst>
          </p:cNvPr>
          <p:cNvCxnSpPr>
            <a:cxnSpLocks/>
            <a:endCxn id="25" idx="0"/>
          </p:cNvCxnSpPr>
          <p:nvPr userDrawn="1"/>
        </p:nvCxnSpPr>
        <p:spPr>
          <a:xfrm>
            <a:off x="6096792" y="0"/>
            <a:ext cx="0" cy="1052067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2897382745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Horizontal 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ytuł 1">
            <a:extLst>
              <a:ext uri="{FF2B5EF4-FFF2-40B4-BE49-F238E27FC236}">
                <a16:creationId xmlns:a16="http://schemas.microsoft.com/office/drawing/2014/main" id="{E9EB969D-5C7F-7F4F-B5C3-BEC805158B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10829924" cy="1124980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7" name="Łącznik prosty 36">
            <a:extLst>
              <a:ext uri="{FF2B5EF4-FFF2-40B4-BE49-F238E27FC236}">
                <a16:creationId xmlns:a16="http://schemas.microsoft.com/office/drawing/2014/main" id="{83EB446E-A7CB-FC4F-B8DD-9723948DA9F5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Symbol zastępczy tekstu 27">
            <a:extLst>
              <a:ext uri="{FF2B5EF4-FFF2-40B4-BE49-F238E27FC236}">
                <a16:creationId xmlns:a16="http://schemas.microsoft.com/office/drawing/2014/main" id="{54B24997-8AE3-6749-AAE8-EED640457F2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179637" y="2405084"/>
            <a:ext cx="2419351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77A57533-0DE7-2443-819F-70811088FD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189512" y="1861359"/>
            <a:ext cx="2409476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55" name="Symbol zastępczy tekstu 27">
            <a:extLst>
              <a:ext uri="{FF2B5EF4-FFF2-40B4-BE49-F238E27FC236}">
                <a16:creationId xmlns:a16="http://schemas.microsoft.com/office/drawing/2014/main" id="{DEAC510A-59E3-3D43-B175-860654F30F7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896963" y="5373216"/>
            <a:ext cx="2409476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56" name="Symbol zastępczy tekstu 27">
            <a:extLst>
              <a:ext uri="{FF2B5EF4-FFF2-40B4-BE49-F238E27FC236}">
                <a16:creationId xmlns:a16="http://schemas.microsoft.com/office/drawing/2014/main" id="{448D7B3D-1E52-D941-A299-24F5AE994D6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906838" y="4829491"/>
            <a:ext cx="2396567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69" name="Symbol zastępczy tekstu 27">
            <a:extLst>
              <a:ext uri="{FF2B5EF4-FFF2-40B4-BE49-F238E27FC236}">
                <a16:creationId xmlns:a16="http://schemas.microsoft.com/office/drawing/2014/main" id="{E3575939-895C-A34B-887C-E8BCB786D9F9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5624164" y="2405084"/>
            <a:ext cx="2433977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70" name="Symbol zastępczy tekstu 27">
            <a:extLst>
              <a:ext uri="{FF2B5EF4-FFF2-40B4-BE49-F238E27FC236}">
                <a16:creationId xmlns:a16="http://schemas.microsoft.com/office/drawing/2014/main" id="{C440E0A9-C8C5-6942-8B22-F7F230317FDC}"/>
              </a:ext>
            </a:extLst>
          </p:cNvPr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5634039" y="1861359"/>
            <a:ext cx="2420936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75" name="Symbol zastępczy tekstu 27">
            <a:extLst>
              <a:ext uri="{FF2B5EF4-FFF2-40B4-BE49-F238E27FC236}">
                <a16:creationId xmlns:a16="http://schemas.microsoft.com/office/drawing/2014/main" id="{D2D71081-097F-084B-847C-68415C60F776}"/>
              </a:ext>
            </a:extLst>
          </p:cNvPr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7341489" y="5373216"/>
            <a:ext cx="2326385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76" name="Symbol zastępczy tekstu 27">
            <a:extLst>
              <a:ext uri="{FF2B5EF4-FFF2-40B4-BE49-F238E27FC236}">
                <a16:creationId xmlns:a16="http://schemas.microsoft.com/office/drawing/2014/main" id="{36289EF5-A8A7-8340-971B-E7524C39160F}"/>
              </a:ext>
            </a:extLst>
          </p:cNvPr>
          <p:cNvSpPr>
            <a:spLocks noGrp="1"/>
          </p:cNvSpPr>
          <p:nvPr userDrawn="1">
            <p:ph type="body" sz="quarter" idx="27" hasCustomPrompt="1"/>
          </p:nvPr>
        </p:nvSpPr>
        <p:spPr>
          <a:xfrm>
            <a:off x="7351364" y="4829491"/>
            <a:ext cx="2313921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81" name="Symbol zastępczy tekstu 27">
            <a:extLst>
              <a:ext uri="{FF2B5EF4-FFF2-40B4-BE49-F238E27FC236}">
                <a16:creationId xmlns:a16="http://schemas.microsoft.com/office/drawing/2014/main" id="{B7C6EA33-AA06-9843-A417-AF293B7DD056}"/>
              </a:ext>
            </a:extLst>
          </p:cNvPr>
          <p:cNvSpPr>
            <a:spLocks noGrp="1"/>
          </p:cNvSpPr>
          <p:nvPr userDrawn="1">
            <p:ph type="body" sz="quarter" idx="28" hasCustomPrompt="1"/>
          </p:nvPr>
        </p:nvSpPr>
        <p:spPr>
          <a:xfrm>
            <a:off x="9077945" y="2404960"/>
            <a:ext cx="2436196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82" name="Symbol zastępczy tekstu 27">
            <a:extLst>
              <a:ext uri="{FF2B5EF4-FFF2-40B4-BE49-F238E27FC236}">
                <a16:creationId xmlns:a16="http://schemas.microsoft.com/office/drawing/2014/main" id="{4B2A7435-8E28-274B-8AA0-A41343297A31}"/>
              </a:ext>
            </a:extLst>
          </p:cNvPr>
          <p:cNvSpPr>
            <a:spLocks noGrp="1"/>
          </p:cNvSpPr>
          <p:nvPr userDrawn="1">
            <p:ph type="body" sz="quarter" idx="29" hasCustomPrompt="1"/>
          </p:nvPr>
        </p:nvSpPr>
        <p:spPr>
          <a:xfrm>
            <a:off x="9087820" y="1861235"/>
            <a:ext cx="2423143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cxnSp>
        <p:nvCxnSpPr>
          <p:cNvPr id="38" name="Łącznik prosty 37">
            <a:extLst>
              <a:ext uri="{FF2B5EF4-FFF2-40B4-BE49-F238E27FC236}">
                <a16:creationId xmlns:a16="http://schemas.microsoft.com/office/drawing/2014/main" id="{357B97EF-430F-D447-B535-9EE2C83920E1}"/>
              </a:ext>
            </a:extLst>
          </p:cNvPr>
          <p:cNvCxnSpPr>
            <a:cxnSpLocks/>
            <a:stCxn id="62" idx="6"/>
          </p:cNvCxnSpPr>
          <p:nvPr userDrawn="1"/>
        </p:nvCxnSpPr>
        <p:spPr>
          <a:xfrm>
            <a:off x="917171" y="3621277"/>
            <a:ext cx="11274829" cy="125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9" name="Grupa 38">
            <a:extLst>
              <a:ext uri="{FF2B5EF4-FFF2-40B4-BE49-F238E27FC236}">
                <a16:creationId xmlns:a16="http://schemas.microsoft.com/office/drawing/2014/main" id="{F6BF4053-28B0-F64B-9045-AB14A266FD1C}"/>
              </a:ext>
            </a:extLst>
          </p:cNvPr>
          <p:cNvGrpSpPr>
            <a:grpSpLocks/>
          </p:cNvGrpSpPr>
          <p:nvPr userDrawn="1"/>
        </p:nvGrpSpPr>
        <p:grpSpPr>
          <a:xfrm>
            <a:off x="1830539" y="2101000"/>
            <a:ext cx="216024" cy="1628289"/>
            <a:chOff x="1508540" y="2101000"/>
            <a:chExt cx="216024" cy="1628289"/>
          </a:xfrm>
        </p:grpSpPr>
        <p:sp>
          <p:nvSpPr>
            <p:cNvPr id="40" name="Owal 39">
              <a:extLst>
                <a:ext uri="{FF2B5EF4-FFF2-40B4-BE49-F238E27FC236}">
                  <a16:creationId xmlns:a16="http://schemas.microsoft.com/office/drawing/2014/main" id="{C790CD1B-F362-1C40-92F1-27E2EED00D2E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41" name="Owal 40">
              <a:extLst>
                <a:ext uri="{FF2B5EF4-FFF2-40B4-BE49-F238E27FC236}">
                  <a16:creationId xmlns:a16="http://schemas.microsoft.com/office/drawing/2014/main" id="{D0EA7F7C-AFED-704A-BE0E-E3929D8E7A47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42" name="Łącznik prosty 41">
              <a:extLst>
                <a:ext uri="{FF2B5EF4-FFF2-40B4-BE49-F238E27FC236}">
                  <a16:creationId xmlns:a16="http://schemas.microsoft.com/office/drawing/2014/main" id="{EF74D057-2943-0841-ACE1-9BC0BE6F6E7D}"/>
                </a:ext>
              </a:extLst>
            </p:cNvPr>
            <p:cNvCxnSpPr>
              <a:cxnSpLocks/>
              <a:stCxn id="40" idx="4"/>
            </p:cNvCxnSpPr>
            <p:nvPr userDrawn="1"/>
          </p:nvCxnSpPr>
          <p:spPr>
            <a:xfrm>
              <a:off x="1616552" y="2317024"/>
              <a:ext cx="0" cy="1111976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44" name="Grupa 43">
            <a:extLst>
              <a:ext uri="{FF2B5EF4-FFF2-40B4-BE49-F238E27FC236}">
                <a16:creationId xmlns:a16="http://schemas.microsoft.com/office/drawing/2014/main" id="{79E0EF95-6A23-D349-BC22-27C85A8385A5}"/>
              </a:ext>
            </a:extLst>
          </p:cNvPr>
          <p:cNvGrpSpPr/>
          <p:nvPr userDrawn="1"/>
        </p:nvGrpSpPr>
        <p:grpSpPr>
          <a:xfrm>
            <a:off x="5280750" y="2101000"/>
            <a:ext cx="216024" cy="1628289"/>
            <a:chOff x="1508540" y="2101000"/>
            <a:chExt cx="216024" cy="1628289"/>
          </a:xfrm>
        </p:grpSpPr>
        <p:sp>
          <p:nvSpPr>
            <p:cNvPr id="45" name="Owal 44">
              <a:extLst>
                <a:ext uri="{FF2B5EF4-FFF2-40B4-BE49-F238E27FC236}">
                  <a16:creationId xmlns:a16="http://schemas.microsoft.com/office/drawing/2014/main" id="{583DBBB2-00FE-7440-A551-0596084FE70E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46" name="Owal 45">
              <a:extLst>
                <a:ext uri="{FF2B5EF4-FFF2-40B4-BE49-F238E27FC236}">
                  <a16:creationId xmlns:a16="http://schemas.microsoft.com/office/drawing/2014/main" id="{627ADCC9-AA7A-1740-ADD0-21F66E0F9886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47" name="Łącznik prosty 46">
              <a:extLst>
                <a:ext uri="{FF2B5EF4-FFF2-40B4-BE49-F238E27FC236}">
                  <a16:creationId xmlns:a16="http://schemas.microsoft.com/office/drawing/2014/main" id="{18F0BBD7-28C0-794C-93C9-CA8D38BF0C05}"/>
                </a:ext>
              </a:extLst>
            </p:cNvPr>
            <p:cNvCxnSpPr>
              <a:cxnSpLocks/>
              <a:stCxn id="45" idx="4"/>
            </p:cNvCxnSpPr>
            <p:nvPr userDrawn="1"/>
          </p:nvCxnSpPr>
          <p:spPr>
            <a:xfrm>
              <a:off x="1616552" y="2317024"/>
              <a:ext cx="0" cy="1111976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48" name="Grupa 47">
            <a:extLst>
              <a:ext uri="{FF2B5EF4-FFF2-40B4-BE49-F238E27FC236}">
                <a16:creationId xmlns:a16="http://schemas.microsoft.com/office/drawing/2014/main" id="{51A8987E-2460-A846-AFEA-CF2D0EAEE2A2}"/>
              </a:ext>
            </a:extLst>
          </p:cNvPr>
          <p:cNvGrpSpPr/>
          <p:nvPr userDrawn="1"/>
        </p:nvGrpSpPr>
        <p:grpSpPr>
          <a:xfrm>
            <a:off x="3572996" y="3513265"/>
            <a:ext cx="216024" cy="1628289"/>
            <a:chOff x="1508540" y="2101000"/>
            <a:chExt cx="216024" cy="1628289"/>
          </a:xfrm>
        </p:grpSpPr>
        <p:sp>
          <p:nvSpPr>
            <p:cNvPr id="49" name="Owal 48">
              <a:extLst>
                <a:ext uri="{FF2B5EF4-FFF2-40B4-BE49-F238E27FC236}">
                  <a16:creationId xmlns:a16="http://schemas.microsoft.com/office/drawing/2014/main" id="{415B9690-45DE-5645-9FAA-07A0F68E4F34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50" name="Owal 49">
              <a:extLst>
                <a:ext uri="{FF2B5EF4-FFF2-40B4-BE49-F238E27FC236}">
                  <a16:creationId xmlns:a16="http://schemas.microsoft.com/office/drawing/2014/main" id="{2F8C9DB3-8186-FA42-BDB3-5B4A15454437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51" name="Łącznik prosty 50">
              <a:extLst>
                <a:ext uri="{FF2B5EF4-FFF2-40B4-BE49-F238E27FC236}">
                  <a16:creationId xmlns:a16="http://schemas.microsoft.com/office/drawing/2014/main" id="{E01DBD8B-F59F-E548-94CA-A3C35B2D4183}"/>
                </a:ext>
              </a:extLst>
            </p:cNvPr>
            <p:cNvCxnSpPr>
              <a:cxnSpLocks/>
              <a:endCxn id="50" idx="0"/>
            </p:cNvCxnSpPr>
            <p:nvPr userDrawn="1"/>
          </p:nvCxnSpPr>
          <p:spPr>
            <a:xfrm>
              <a:off x="1616552" y="2401289"/>
              <a:ext cx="0" cy="1111976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52" name="Grupa 51">
            <a:extLst>
              <a:ext uri="{FF2B5EF4-FFF2-40B4-BE49-F238E27FC236}">
                <a16:creationId xmlns:a16="http://schemas.microsoft.com/office/drawing/2014/main" id="{85B79678-A688-A240-827E-F6596A533A81}"/>
              </a:ext>
            </a:extLst>
          </p:cNvPr>
          <p:cNvGrpSpPr/>
          <p:nvPr userDrawn="1"/>
        </p:nvGrpSpPr>
        <p:grpSpPr>
          <a:xfrm>
            <a:off x="8742395" y="2101000"/>
            <a:ext cx="216024" cy="1628289"/>
            <a:chOff x="1508540" y="2101000"/>
            <a:chExt cx="216024" cy="1628289"/>
          </a:xfrm>
        </p:grpSpPr>
        <p:sp>
          <p:nvSpPr>
            <p:cNvPr id="53" name="Owal 52">
              <a:extLst>
                <a:ext uri="{FF2B5EF4-FFF2-40B4-BE49-F238E27FC236}">
                  <a16:creationId xmlns:a16="http://schemas.microsoft.com/office/drawing/2014/main" id="{B7D43978-7CF8-C049-925D-DE2486AEB30C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54" name="Owal 53">
              <a:extLst>
                <a:ext uri="{FF2B5EF4-FFF2-40B4-BE49-F238E27FC236}">
                  <a16:creationId xmlns:a16="http://schemas.microsoft.com/office/drawing/2014/main" id="{68FC7BA2-836C-F948-9FFF-4040F041D917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57" name="Łącznik prosty 56">
              <a:extLst>
                <a:ext uri="{FF2B5EF4-FFF2-40B4-BE49-F238E27FC236}">
                  <a16:creationId xmlns:a16="http://schemas.microsoft.com/office/drawing/2014/main" id="{CAB3645D-A4C4-2C42-B0DC-F8B05443D439}"/>
                </a:ext>
              </a:extLst>
            </p:cNvPr>
            <p:cNvCxnSpPr>
              <a:cxnSpLocks/>
              <a:stCxn id="53" idx="4"/>
            </p:cNvCxnSpPr>
            <p:nvPr userDrawn="1"/>
          </p:nvCxnSpPr>
          <p:spPr>
            <a:xfrm>
              <a:off x="1616552" y="2317024"/>
              <a:ext cx="0" cy="1111976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58" name="Grupa 57">
            <a:extLst>
              <a:ext uri="{FF2B5EF4-FFF2-40B4-BE49-F238E27FC236}">
                <a16:creationId xmlns:a16="http://schemas.microsoft.com/office/drawing/2014/main" id="{12B8D2E2-D52B-BA42-AD34-066C5275FF20}"/>
              </a:ext>
            </a:extLst>
          </p:cNvPr>
          <p:cNvGrpSpPr/>
          <p:nvPr userDrawn="1"/>
        </p:nvGrpSpPr>
        <p:grpSpPr>
          <a:xfrm>
            <a:off x="7013780" y="3513265"/>
            <a:ext cx="216024" cy="1628289"/>
            <a:chOff x="1508540" y="2101000"/>
            <a:chExt cx="216024" cy="1628289"/>
          </a:xfrm>
        </p:grpSpPr>
        <p:sp>
          <p:nvSpPr>
            <p:cNvPr id="59" name="Owal 58">
              <a:extLst>
                <a:ext uri="{FF2B5EF4-FFF2-40B4-BE49-F238E27FC236}">
                  <a16:creationId xmlns:a16="http://schemas.microsoft.com/office/drawing/2014/main" id="{54683C3E-D79B-9F46-9622-1DFC8A9B5AFB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60" name="Owal 59">
              <a:extLst>
                <a:ext uri="{FF2B5EF4-FFF2-40B4-BE49-F238E27FC236}">
                  <a16:creationId xmlns:a16="http://schemas.microsoft.com/office/drawing/2014/main" id="{533E098C-1CFD-484B-BA6C-FDCE7EC9BD1F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61" name="Łącznik prosty 60">
              <a:extLst>
                <a:ext uri="{FF2B5EF4-FFF2-40B4-BE49-F238E27FC236}">
                  <a16:creationId xmlns:a16="http://schemas.microsoft.com/office/drawing/2014/main" id="{C3C6116F-A487-EA48-B27B-E5969047CD7B}"/>
                </a:ext>
              </a:extLst>
            </p:cNvPr>
            <p:cNvCxnSpPr>
              <a:cxnSpLocks/>
              <a:endCxn id="60" idx="0"/>
            </p:cNvCxnSpPr>
            <p:nvPr userDrawn="1"/>
          </p:nvCxnSpPr>
          <p:spPr>
            <a:xfrm>
              <a:off x="1616552" y="2401289"/>
              <a:ext cx="0" cy="1111976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62" name="Owal 61">
            <a:extLst>
              <a:ext uri="{FF2B5EF4-FFF2-40B4-BE49-F238E27FC236}">
                <a16:creationId xmlns:a16="http://schemas.microsoft.com/office/drawing/2014/main" id="{7DD206DD-52AC-6848-87D2-75CB27A6886E}"/>
              </a:ext>
            </a:extLst>
          </p:cNvPr>
          <p:cNvSpPr/>
          <p:nvPr userDrawn="1"/>
        </p:nvSpPr>
        <p:spPr>
          <a:xfrm>
            <a:off x="701147" y="3513265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7221453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Horizontal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ymbol zastępczy tekstu 27">
            <a:extLst>
              <a:ext uri="{FF2B5EF4-FFF2-40B4-BE49-F238E27FC236}">
                <a16:creationId xmlns:a16="http://schemas.microsoft.com/office/drawing/2014/main" id="{54B24997-8AE3-6749-AAE8-EED640457F2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179637" y="2405084"/>
            <a:ext cx="2419351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77A57533-0DE7-2443-819F-70811088FD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189512" y="1861359"/>
            <a:ext cx="2409476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55" name="Symbol zastępczy tekstu 27">
            <a:extLst>
              <a:ext uri="{FF2B5EF4-FFF2-40B4-BE49-F238E27FC236}">
                <a16:creationId xmlns:a16="http://schemas.microsoft.com/office/drawing/2014/main" id="{DEAC510A-59E3-3D43-B175-860654F30F7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896963" y="5373216"/>
            <a:ext cx="2409476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56" name="Symbol zastępczy tekstu 27">
            <a:extLst>
              <a:ext uri="{FF2B5EF4-FFF2-40B4-BE49-F238E27FC236}">
                <a16:creationId xmlns:a16="http://schemas.microsoft.com/office/drawing/2014/main" id="{448D7B3D-1E52-D941-A299-24F5AE994D6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906838" y="4829491"/>
            <a:ext cx="2396567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69" name="Symbol zastępczy tekstu 27">
            <a:extLst>
              <a:ext uri="{FF2B5EF4-FFF2-40B4-BE49-F238E27FC236}">
                <a16:creationId xmlns:a16="http://schemas.microsoft.com/office/drawing/2014/main" id="{E3575939-895C-A34B-887C-E8BCB786D9F9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5624164" y="2405084"/>
            <a:ext cx="2433977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70" name="Symbol zastępczy tekstu 27">
            <a:extLst>
              <a:ext uri="{FF2B5EF4-FFF2-40B4-BE49-F238E27FC236}">
                <a16:creationId xmlns:a16="http://schemas.microsoft.com/office/drawing/2014/main" id="{C440E0A9-C8C5-6942-8B22-F7F230317FDC}"/>
              </a:ext>
            </a:extLst>
          </p:cNvPr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5634039" y="1861359"/>
            <a:ext cx="2420936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75" name="Symbol zastępczy tekstu 27">
            <a:extLst>
              <a:ext uri="{FF2B5EF4-FFF2-40B4-BE49-F238E27FC236}">
                <a16:creationId xmlns:a16="http://schemas.microsoft.com/office/drawing/2014/main" id="{D2D71081-097F-084B-847C-68415C60F776}"/>
              </a:ext>
            </a:extLst>
          </p:cNvPr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7341489" y="5373216"/>
            <a:ext cx="2326385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76" name="Symbol zastępczy tekstu 27">
            <a:extLst>
              <a:ext uri="{FF2B5EF4-FFF2-40B4-BE49-F238E27FC236}">
                <a16:creationId xmlns:a16="http://schemas.microsoft.com/office/drawing/2014/main" id="{36289EF5-A8A7-8340-971B-E7524C39160F}"/>
              </a:ext>
            </a:extLst>
          </p:cNvPr>
          <p:cNvSpPr>
            <a:spLocks noGrp="1"/>
          </p:cNvSpPr>
          <p:nvPr userDrawn="1">
            <p:ph type="body" sz="quarter" idx="27" hasCustomPrompt="1"/>
          </p:nvPr>
        </p:nvSpPr>
        <p:spPr>
          <a:xfrm>
            <a:off x="7351364" y="4829491"/>
            <a:ext cx="2313921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81" name="Symbol zastępczy tekstu 27">
            <a:extLst>
              <a:ext uri="{FF2B5EF4-FFF2-40B4-BE49-F238E27FC236}">
                <a16:creationId xmlns:a16="http://schemas.microsoft.com/office/drawing/2014/main" id="{B7C6EA33-AA06-9843-A417-AF293B7DD056}"/>
              </a:ext>
            </a:extLst>
          </p:cNvPr>
          <p:cNvSpPr>
            <a:spLocks noGrp="1"/>
          </p:cNvSpPr>
          <p:nvPr userDrawn="1">
            <p:ph type="body" sz="quarter" idx="28" hasCustomPrompt="1"/>
          </p:nvPr>
        </p:nvSpPr>
        <p:spPr>
          <a:xfrm>
            <a:off x="9077945" y="2404960"/>
            <a:ext cx="2436196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82" name="Symbol zastępczy tekstu 27">
            <a:extLst>
              <a:ext uri="{FF2B5EF4-FFF2-40B4-BE49-F238E27FC236}">
                <a16:creationId xmlns:a16="http://schemas.microsoft.com/office/drawing/2014/main" id="{4B2A7435-8E28-274B-8AA0-A41343297A31}"/>
              </a:ext>
            </a:extLst>
          </p:cNvPr>
          <p:cNvSpPr>
            <a:spLocks noGrp="1"/>
          </p:cNvSpPr>
          <p:nvPr userDrawn="1">
            <p:ph type="body" sz="quarter" idx="29" hasCustomPrompt="1"/>
          </p:nvPr>
        </p:nvSpPr>
        <p:spPr>
          <a:xfrm>
            <a:off x="9087820" y="1861235"/>
            <a:ext cx="2423143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cxnSp>
        <p:nvCxnSpPr>
          <p:cNvPr id="33" name="Łącznik prosty 32">
            <a:extLst>
              <a:ext uri="{FF2B5EF4-FFF2-40B4-BE49-F238E27FC236}">
                <a16:creationId xmlns:a16="http://schemas.microsoft.com/office/drawing/2014/main" id="{7F194BF3-3738-1D45-BFF6-7BAD693E2D44}"/>
              </a:ext>
            </a:extLst>
          </p:cNvPr>
          <p:cNvCxnSpPr>
            <a:cxnSpLocks/>
          </p:cNvCxnSpPr>
          <p:nvPr userDrawn="1"/>
        </p:nvCxnSpPr>
        <p:spPr>
          <a:xfrm>
            <a:off x="-84348" y="3621402"/>
            <a:ext cx="12360696" cy="0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4" name="Grupa 33">
            <a:extLst>
              <a:ext uri="{FF2B5EF4-FFF2-40B4-BE49-F238E27FC236}">
                <a16:creationId xmlns:a16="http://schemas.microsoft.com/office/drawing/2014/main" id="{52A933BA-188D-7241-9224-B0B236DE31F2}"/>
              </a:ext>
            </a:extLst>
          </p:cNvPr>
          <p:cNvGrpSpPr>
            <a:grpSpLocks/>
          </p:cNvGrpSpPr>
          <p:nvPr userDrawn="1"/>
        </p:nvGrpSpPr>
        <p:grpSpPr>
          <a:xfrm>
            <a:off x="1830539" y="2101000"/>
            <a:ext cx="216024" cy="1628289"/>
            <a:chOff x="1508540" y="2101000"/>
            <a:chExt cx="216024" cy="1628289"/>
          </a:xfrm>
        </p:grpSpPr>
        <p:sp>
          <p:nvSpPr>
            <p:cNvPr id="35" name="Owal 34">
              <a:extLst>
                <a:ext uri="{FF2B5EF4-FFF2-40B4-BE49-F238E27FC236}">
                  <a16:creationId xmlns:a16="http://schemas.microsoft.com/office/drawing/2014/main" id="{C4723F70-CBE3-9448-965B-7D4ED3CDB9D5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36" name="Owal 35">
              <a:extLst>
                <a:ext uri="{FF2B5EF4-FFF2-40B4-BE49-F238E27FC236}">
                  <a16:creationId xmlns:a16="http://schemas.microsoft.com/office/drawing/2014/main" id="{4DBCCB7A-2CA8-FC48-94ED-42586FE8CF17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37" name="Łącznik prosty 36">
              <a:extLst>
                <a:ext uri="{FF2B5EF4-FFF2-40B4-BE49-F238E27FC236}">
                  <a16:creationId xmlns:a16="http://schemas.microsoft.com/office/drawing/2014/main" id="{C6B9989E-D9A8-4A46-871E-BA447B7C1502}"/>
                </a:ext>
              </a:extLst>
            </p:cNvPr>
            <p:cNvCxnSpPr>
              <a:cxnSpLocks/>
              <a:stCxn id="35" idx="4"/>
            </p:cNvCxnSpPr>
            <p:nvPr userDrawn="1"/>
          </p:nvCxnSpPr>
          <p:spPr>
            <a:xfrm>
              <a:off x="1616552" y="2317024"/>
              <a:ext cx="0" cy="1111949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38" name="Grupa 37">
            <a:extLst>
              <a:ext uri="{FF2B5EF4-FFF2-40B4-BE49-F238E27FC236}">
                <a16:creationId xmlns:a16="http://schemas.microsoft.com/office/drawing/2014/main" id="{8BB95CDF-4DB6-DC43-AE96-FE8DFD6B5822}"/>
              </a:ext>
            </a:extLst>
          </p:cNvPr>
          <p:cNvGrpSpPr/>
          <p:nvPr userDrawn="1"/>
        </p:nvGrpSpPr>
        <p:grpSpPr>
          <a:xfrm>
            <a:off x="5280750" y="2101000"/>
            <a:ext cx="216024" cy="1628289"/>
            <a:chOff x="1508540" y="2101000"/>
            <a:chExt cx="216024" cy="1628289"/>
          </a:xfrm>
        </p:grpSpPr>
        <p:sp>
          <p:nvSpPr>
            <p:cNvPr id="39" name="Owal 38">
              <a:extLst>
                <a:ext uri="{FF2B5EF4-FFF2-40B4-BE49-F238E27FC236}">
                  <a16:creationId xmlns:a16="http://schemas.microsoft.com/office/drawing/2014/main" id="{B42D6BA1-778E-164D-927A-495A8D37207A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40" name="Owal 39">
              <a:extLst>
                <a:ext uri="{FF2B5EF4-FFF2-40B4-BE49-F238E27FC236}">
                  <a16:creationId xmlns:a16="http://schemas.microsoft.com/office/drawing/2014/main" id="{DC0C0C98-E200-4A46-9718-ECF082FD3BAD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41" name="Łącznik prosty 40">
              <a:extLst>
                <a:ext uri="{FF2B5EF4-FFF2-40B4-BE49-F238E27FC236}">
                  <a16:creationId xmlns:a16="http://schemas.microsoft.com/office/drawing/2014/main" id="{71D4B452-C6FF-FD4E-BF5D-8FA508217432}"/>
                </a:ext>
              </a:extLst>
            </p:cNvPr>
            <p:cNvCxnSpPr>
              <a:cxnSpLocks/>
              <a:stCxn id="39" idx="4"/>
            </p:cNvCxnSpPr>
            <p:nvPr userDrawn="1"/>
          </p:nvCxnSpPr>
          <p:spPr>
            <a:xfrm>
              <a:off x="1616552" y="2317024"/>
              <a:ext cx="0" cy="1111949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42" name="Grupa 41">
            <a:extLst>
              <a:ext uri="{FF2B5EF4-FFF2-40B4-BE49-F238E27FC236}">
                <a16:creationId xmlns:a16="http://schemas.microsoft.com/office/drawing/2014/main" id="{120BAEAE-9437-F240-A112-6505EFB890E0}"/>
              </a:ext>
            </a:extLst>
          </p:cNvPr>
          <p:cNvGrpSpPr/>
          <p:nvPr userDrawn="1"/>
        </p:nvGrpSpPr>
        <p:grpSpPr>
          <a:xfrm>
            <a:off x="3572996" y="3513265"/>
            <a:ext cx="216024" cy="1628289"/>
            <a:chOff x="1508540" y="2101000"/>
            <a:chExt cx="216024" cy="1628289"/>
          </a:xfrm>
        </p:grpSpPr>
        <p:sp>
          <p:nvSpPr>
            <p:cNvPr id="43" name="Owal 42">
              <a:extLst>
                <a:ext uri="{FF2B5EF4-FFF2-40B4-BE49-F238E27FC236}">
                  <a16:creationId xmlns:a16="http://schemas.microsoft.com/office/drawing/2014/main" id="{D22B0C88-4629-A74A-BAE9-93AB95D62146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44" name="Owal 43">
              <a:extLst>
                <a:ext uri="{FF2B5EF4-FFF2-40B4-BE49-F238E27FC236}">
                  <a16:creationId xmlns:a16="http://schemas.microsoft.com/office/drawing/2014/main" id="{D95EC877-8AD4-714D-A93C-6BC435DA57BB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45" name="Łącznik prosty 44">
              <a:extLst>
                <a:ext uri="{FF2B5EF4-FFF2-40B4-BE49-F238E27FC236}">
                  <a16:creationId xmlns:a16="http://schemas.microsoft.com/office/drawing/2014/main" id="{38619582-7B39-E546-9DEB-CB21A00355DF}"/>
                </a:ext>
              </a:extLst>
            </p:cNvPr>
            <p:cNvCxnSpPr>
              <a:cxnSpLocks/>
              <a:endCxn id="44" idx="0"/>
            </p:cNvCxnSpPr>
            <p:nvPr userDrawn="1"/>
          </p:nvCxnSpPr>
          <p:spPr>
            <a:xfrm>
              <a:off x="1616552" y="2401289"/>
              <a:ext cx="0" cy="1111976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46" name="Grupa 45">
            <a:extLst>
              <a:ext uri="{FF2B5EF4-FFF2-40B4-BE49-F238E27FC236}">
                <a16:creationId xmlns:a16="http://schemas.microsoft.com/office/drawing/2014/main" id="{35922B51-F8BE-A94E-8BE1-3E951FEE0A56}"/>
              </a:ext>
            </a:extLst>
          </p:cNvPr>
          <p:cNvGrpSpPr/>
          <p:nvPr userDrawn="1"/>
        </p:nvGrpSpPr>
        <p:grpSpPr>
          <a:xfrm>
            <a:off x="8742395" y="2101000"/>
            <a:ext cx="216024" cy="1628289"/>
            <a:chOff x="1508540" y="2101000"/>
            <a:chExt cx="216024" cy="1628289"/>
          </a:xfrm>
        </p:grpSpPr>
        <p:sp>
          <p:nvSpPr>
            <p:cNvPr id="47" name="Owal 46">
              <a:extLst>
                <a:ext uri="{FF2B5EF4-FFF2-40B4-BE49-F238E27FC236}">
                  <a16:creationId xmlns:a16="http://schemas.microsoft.com/office/drawing/2014/main" id="{5CB6C8D1-845D-2E42-BD4C-AE9198999FD2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48" name="Owal 47">
              <a:extLst>
                <a:ext uri="{FF2B5EF4-FFF2-40B4-BE49-F238E27FC236}">
                  <a16:creationId xmlns:a16="http://schemas.microsoft.com/office/drawing/2014/main" id="{18BBAE55-3C2C-A546-8BB3-AFBC9D884EEB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49" name="Łącznik prosty 48">
              <a:extLst>
                <a:ext uri="{FF2B5EF4-FFF2-40B4-BE49-F238E27FC236}">
                  <a16:creationId xmlns:a16="http://schemas.microsoft.com/office/drawing/2014/main" id="{794EF6F9-C942-D841-A2D4-8EF5A12D9EA9}"/>
                </a:ext>
              </a:extLst>
            </p:cNvPr>
            <p:cNvCxnSpPr>
              <a:cxnSpLocks/>
              <a:stCxn id="47" idx="4"/>
            </p:cNvCxnSpPr>
            <p:nvPr userDrawn="1"/>
          </p:nvCxnSpPr>
          <p:spPr>
            <a:xfrm>
              <a:off x="1616552" y="2317024"/>
              <a:ext cx="0" cy="1111949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50" name="Grupa 49">
            <a:extLst>
              <a:ext uri="{FF2B5EF4-FFF2-40B4-BE49-F238E27FC236}">
                <a16:creationId xmlns:a16="http://schemas.microsoft.com/office/drawing/2014/main" id="{D9C9FA02-5632-F745-9FBA-83B309520612}"/>
              </a:ext>
            </a:extLst>
          </p:cNvPr>
          <p:cNvGrpSpPr/>
          <p:nvPr userDrawn="1"/>
        </p:nvGrpSpPr>
        <p:grpSpPr>
          <a:xfrm>
            <a:off x="7013780" y="3513265"/>
            <a:ext cx="216024" cy="1628289"/>
            <a:chOff x="1508540" y="2101000"/>
            <a:chExt cx="216024" cy="1628289"/>
          </a:xfrm>
        </p:grpSpPr>
        <p:sp>
          <p:nvSpPr>
            <p:cNvPr id="51" name="Owal 50">
              <a:extLst>
                <a:ext uri="{FF2B5EF4-FFF2-40B4-BE49-F238E27FC236}">
                  <a16:creationId xmlns:a16="http://schemas.microsoft.com/office/drawing/2014/main" id="{82CF7030-490E-0544-A894-D51569FA142F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52" name="Owal 51">
              <a:extLst>
                <a:ext uri="{FF2B5EF4-FFF2-40B4-BE49-F238E27FC236}">
                  <a16:creationId xmlns:a16="http://schemas.microsoft.com/office/drawing/2014/main" id="{E07B25A9-B5B7-384D-B252-E2D337C1C280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53" name="Łącznik prosty 52">
              <a:extLst>
                <a:ext uri="{FF2B5EF4-FFF2-40B4-BE49-F238E27FC236}">
                  <a16:creationId xmlns:a16="http://schemas.microsoft.com/office/drawing/2014/main" id="{55A11FB3-FDCB-D149-A8D9-330B9F7EDB68}"/>
                </a:ext>
              </a:extLst>
            </p:cNvPr>
            <p:cNvCxnSpPr>
              <a:cxnSpLocks/>
              <a:endCxn id="52" idx="0"/>
            </p:cNvCxnSpPr>
            <p:nvPr userDrawn="1"/>
          </p:nvCxnSpPr>
          <p:spPr>
            <a:xfrm>
              <a:off x="1616552" y="2401289"/>
              <a:ext cx="0" cy="1111976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2953298393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Horizontal 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ymbol zastępczy tekstu 27">
            <a:extLst>
              <a:ext uri="{FF2B5EF4-FFF2-40B4-BE49-F238E27FC236}">
                <a16:creationId xmlns:a16="http://schemas.microsoft.com/office/drawing/2014/main" id="{54B24997-8AE3-6749-AAE8-EED640457F2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179637" y="2405084"/>
            <a:ext cx="2419351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77A57533-0DE7-2443-819F-70811088FD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189512" y="1861359"/>
            <a:ext cx="2409476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55" name="Symbol zastępczy tekstu 27">
            <a:extLst>
              <a:ext uri="{FF2B5EF4-FFF2-40B4-BE49-F238E27FC236}">
                <a16:creationId xmlns:a16="http://schemas.microsoft.com/office/drawing/2014/main" id="{DEAC510A-59E3-3D43-B175-860654F30F7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896963" y="5373216"/>
            <a:ext cx="2409476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56" name="Symbol zastępczy tekstu 27">
            <a:extLst>
              <a:ext uri="{FF2B5EF4-FFF2-40B4-BE49-F238E27FC236}">
                <a16:creationId xmlns:a16="http://schemas.microsoft.com/office/drawing/2014/main" id="{448D7B3D-1E52-D941-A299-24F5AE994D6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906838" y="4829491"/>
            <a:ext cx="2396567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69" name="Symbol zastępczy tekstu 27">
            <a:extLst>
              <a:ext uri="{FF2B5EF4-FFF2-40B4-BE49-F238E27FC236}">
                <a16:creationId xmlns:a16="http://schemas.microsoft.com/office/drawing/2014/main" id="{E3575939-895C-A34B-887C-E8BCB786D9F9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5624164" y="2405084"/>
            <a:ext cx="2433977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70" name="Symbol zastępczy tekstu 27">
            <a:extLst>
              <a:ext uri="{FF2B5EF4-FFF2-40B4-BE49-F238E27FC236}">
                <a16:creationId xmlns:a16="http://schemas.microsoft.com/office/drawing/2014/main" id="{C440E0A9-C8C5-6942-8B22-F7F230317FDC}"/>
              </a:ext>
            </a:extLst>
          </p:cNvPr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5634039" y="1861359"/>
            <a:ext cx="2420936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75" name="Symbol zastępczy tekstu 27">
            <a:extLst>
              <a:ext uri="{FF2B5EF4-FFF2-40B4-BE49-F238E27FC236}">
                <a16:creationId xmlns:a16="http://schemas.microsoft.com/office/drawing/2014/main" id="{D2D71081-097F-084B-847C-68415C60F776}"/>
              </a:ext>
            </a:extLst>
          </p:cNvPr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7341489" y="5373216"/>
            <a:ext cx="2326385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76" name="Symbol zastępczy tekstu 27">
            <a:extLst>
              <a:ext uri="{FF2B5EF4-FFF2-40B4-BE49-F238E27FC236}">
                <a16:creationId xmlns:a16="http://schemas.microsoft.com/office/drawing/2014/main" id="{36289EF5-A8A7-8340-971B-E7524C39160F}"/>
              </a:ext>
            </a:extLst>
          </p:cNvPr>
          <p:cNvSpPr>
            <a:spLocks noGrp="1"/>
          </p:cNvSpPr>
          <p:nvPr userDrawn="1">
            <p:ph type="body" sz="quarter" idx="27" hasCustomPrompt="1"/>
          </p:nvPr>
        </p:nvSpPr>
        <p:spPr>
          <a:xfrm>
            <a:off x="7351364" y="4829491"/>
            <a:ext cx="2313921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81" name="Symbol zastępczy tekstu 27">
            <a:extLst>
              <a:ext uri="{FF2B5EF4-FFF2-40B4-BE49-F238E27FC236}">
                <a16:creationId xmlns:a16="http://schemas.microsoft.com/office/drawing/2014/main" id="{B7C6EA33-AA06-9843-A417-AF293B7DD056}"/>
              </a:ext>
            </a:extLst>
          </p:cNvPr>
          <p:cNvSpPr>
            <a:spLocks noGrp="1"/>
          </p:cNvSpPr>
          <p:nvPr userDrawn="1">
            <p:ph type="body" sz="quarter" idx="28" hasCustomPrompt="1"/>
          </p:nvPr>
        </p:nvSpPr>
        <p:spPr>
          <a:xfrm>
            <a:off x="9077945" y="2404960"/>
            <a:ext cx="2436196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82" name="Symbol zastępczy tekstu 27">
            <a:extLst>
              <a:ext uri="{FF2B5EF4-FFF2-40B4-BE49-F238E27FC236}">
                <a16:creationId xmlns:a16="http://schemas.microsoft.com/office/drawing/2014/main" id="{4B2A7435-8E28-274B-8AA0-A41343297A31}"/>
              </a:ext>
            </a:extLst>
          </p:cNvPr>
          <p:cNvSpPr>
            <a:spLocks noGrp="1"/>
          </p:cNvSpPr>
          <p:nvPr userDrawn="1">
            <p:ph type="body" sz="quarter" idx="29" hasCustomPrompt="1"/>
          </p:nvPr>
        </p:nvSpPr>
        <p:spPr>
          <a:xfrm>
            <a:off x="9087820" y="1861235"/>
            <a:ext cx="2423143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cxnSp>
        <p:nvCxnSpPr>
          <p:cNvPr id="33" name="Łącznik prosty 32">
            <a:extLst>
              <a:ext uri="{FF2B5EF4-FFF2-40B4-BE49-F238E27FC236}">
                <a16:creationId xmlns:a16="http://schemas.microsoft.com/office/drawing/2014/main" id="{9B9A7425-5F50-B149-B514-EB167997DF44}"/>
              </a:ext>
            </a:extLst>
          </p:cNvPr>
          <p:cNvCxnSpPr>
            <a:cxnSpLocks/>
          </p:cNvCxnSpPr>
          <p:nvPr userDrawn="1"/>
        </p:nvCxnSpPr>
        <p:spPr>
          <a:xfrm>
            <a:off x="-84348" y="3621402"/>
            <a:ext cx="11595311" cy="0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34" name="Grupa 33">
            <a:extLst>
              <a:ext uri="{FF2B5EF4-FFF2-40B4-BE49-F238E27FC236}">
                <a16:creationId xmlns:a16="http://schemas.microsoft.com/office/drawing/2014/main" id="{033B4143-175D-7F4E-BD82-21C7421335C4}"/>
              </a:ext>
            </a:extLst>
          </p:cNvPr>
          <p:cNvGrpSpPr>
            <a:grpSpLocks/>
          </p:cNvGrpSpPr>
          <p:nvPr userDrawn="1"/>
        </p:nvGrpSpPr>
        <p:grpSpPr>
          <a:xfrm>
            <a:off x="1830539" y="2101000"/>
            <a:ext cx="216024" cy="1628289"/>
            <a:chOff x="1508540" y="2101000"/>
            <a:chExt cx="216024" cy="1628289"/>
          </a:xfrm>
        </p:grpSpPr>
        <p:sp>
          <p:nvSpPr>
            <p:cNvPr id="35" name="Owal 34">
              <a:extLst>
                <a:ext uri="{FF2B5EF4-FFF2-40B4-BE49-F238E27FC236}">
                  <a16:creationId xmlns:a16="http://schemas.microsoft.com/office/drawing/2014/main" id="{46CE5C8E-B528-8749-B7CB-25F6CE638A94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36" name="Owal 35">
              <a:extLst>
                <a:ext uri="{FF2B5EF4-FFF2-40B4-BE49-F238E27FC236}">
                  <a16:creationId xmlns:a16="http://schemas.microsoft.com/office/drawing/2014/main" id="{81273D4D-5991-F046-9588-3769237133D4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37" name="Łącznik prosty 36">
              <a:extLst>
                <a:ext uri="{FF2B5EF4-FFF2-40B4-BE49-F238E27FC236}">
                  <a16:creationId xmlns:a16="http://schemas.microsoft.com/office/drawing/2014/main" id="{DCDD7127-F39E-8240-B239-2850221D8DDA}"/>
                </a:ext>
              </a:extLst>
            </p:cNvPr>
            <p:cNvCxnSpPr>
              <a:cxnSpLocks/>
              <a:stCxn id="35" idx="4"/>
            </p:cNvCxnSpPr>
            <p:nvPr userDrawn="1"/>
          </p:nvCxnSpPr>
          <p:spPr>
            <a:xfrm>
              <a:off x="1616552" y="2317024"/>
              <a:ext cx="0" cy="1111949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38" name="Grupa 37">
            <a:extLst>
              <a:ext uri="{FF2B5EF4-FFF2-40B4-BE49-F238E27FC236}">
                <a16:creationId xmlns:a16="http://schemas.microsoft.com/office/drawing/2014/main" id="{22E3421A-B535-A848-BFFC-1876E24EF33E}"/>
              </a:ext>
            </a:extLst>
          </p:cNvPr>
          <p:cNvGrpSpPr/>
          <p:nvPr userDrawn="1"/>
        </p:nvGrpSpPr>
        <p:grpSpPr>
          <a:xfrm>
            <a:off x="5280750" y="2101000"/>
            <a:ext cx="216024" cy="1628289"/>
            <a:chOff x="1508540" y="2101000"/>
            <a:chExt cx="216024" cy="1628289"/>
          </a:xfrm>
        </p:grpSpPr>
        <p:sp>
          <p:nvSpPr>
            <p:cNvPr id="39" name="Owal 38">
              <a:extLst>
                <a:ext uri="{FF2B5EF4-FFF2-40B4-BE49-F238E27FC236}">
                  <a16:creationId xmlns:a16="http://schemas.microsoft.com/office/drawing/2014/main" id="{4BAFA1E1-719F-C445-91F2-4A90A0842322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40" name="Owal 39">
              <a:extLst>
                <a:ext uri="{FF2B5EF4-FFF2-40B4-BE49-F238E27FC236}">
                  <a16:creationId xmlns:a16="http://schemas.microsoft.com/office/drawing/2014/main" id="{D270CAAF-C30B-134B-93CD-768CA60C5529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41" name="Łącznik prosty 40">
              <a:extLst>
                <a:ext uri="{FF2B5EF4-FFF2-40B4-BE49-F238E27FC236}">
                  <a16:creationId xmlns:a16="http://schemas.microsoft.com/office/drawing/2014/main" id="{B525F602-846E-5E4C-BFAA-34CE50357730}"/>
                </a:ext>
              </a:extLst>
            </p:cNvPr>
            <p:cNvCxnSpPr>
              <a:cxnSpLocks/>
              <a:stCxn id="39" idx="4"/>
            </p:cNvCxnSpPr>
            <p:nvPr userDrawn="1"/>
          </p:nvCxnSpPr>
          <p:spPr>
            <a:xfrm>
              <a:off x="1616552" y="2317024"/>
              <a:ext cx="0" cy="1111949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42" name="Grupa 41">
            <a:extLst>
              <a:ext uri="{FF2B5EF4-FFF2-40B4-BE49-F238E27FC236}">
                <a16:creationId xmlns:a16="http://schemas.microsoft.com/office/drawing/2014/main" id="{5D709E50-5CB9-1647-B646-8A2A7E338E43}"/>
              </a:ext>
            </a:extLst>
          </p:cNvPr>
          <p:cNvGrpSpPr/>
          <p:nvPr userDrawn="1"/>
        </p:nvGrpSpPr>
        <p:grpSpPr>
          <a:xfrm>
            <a:off x="3572996" y="3513265"/>
            <a:ext cx="216024" cy="1628289"/>
            <a:chOff x="1508540" y="2101000"/>
            <a:chExt cx="216024" cy="1628289"/>
          </a:xfrm>
        </p:grpSpPr>
        <p:sp>
          <p:nvSpPr>
            <p:cNvPr id="43" name="Owal 42">
              <a:extLst>
                <a:ext uri="{FF2B5EF4-FFF2-40B4-BE49-F238E27FC236}">
                  <a16:creationId xmlns:a16="http://schemas.microsoft.com/office/drawing/2014/main" id="{9AC014A1-57EF-BC46-B96C-662244395D5E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44" name="Owal 43">
              <a:extLst>
                <a:ext uri="{FF2B5EF4-FFF2-40B4-BE49-F238E27FC236}">
                  <a16:creationId xmlns:a16="http://schemas.microsoft.com/office/drawing/2014/main" id="{2665B992-278C-2643-B017-A4697222D3AB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45" name="Łącznik prosty 44">
              <a:extLst>
                <a:ext uri="{FF2B5EF4-FFF2-40B4-BE49-F238E27FC236}">
                  <a16:creationId xmlns:a16="http://schemas.microsoft.com/office/drawing/2014/main" id="{05342B94-DF94-7848-8AFB-A8B9102A1EE8}"/>
                </a:ext>
              </a:extLst>
            </p:cNvPr>
            <p:cNvCxnSpPr>
              <a:cxnSpLocks/>
              <a:endCxn id="44" idx="0"/>
            </p:cNvCxnSpPr>
            <p:nvPr userDrawn="1"/>
          </p:nvCxnSpPr>
          <p:spPr>
            <a:xfrm>
              <a:off x="1616552" y="2401316"/>
              <a:ext cx="0" cy="1111949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46" name="Grupa 45">
            <a:extLst>
              <a:ext uri="{FF2B5EF4-FFF2-40B4-BE49-F238E27FC236}">
                <a16:creationId xmlns:a16="http://schemas.microsoft.com/office/drawing/2014/main" id="{028264DD-6319-1E40-91B7-9A1C77AFF312}"/>
              </a:ext>
            </a:extLst>
          </p:cNvPr>
          <p:cNvGrpSpPr/>
          <p:nvPr userDrawn="1"/>
        </p:nvGrpSpPr>
        <p:grpSpPr>
          <a:xfrm>
            <a:off x="8742395" y="2101000"/>
            <a:ext cx="216024" cy="1628289"/>
            <a:chOff x="1508540" y="2101000"/>
            <a:chExt cx="216024" cy="1628289"/>
          </a:xfrm>
        </p:grpSpPr>
        <p:sp>
          <p:nvSpPr>
            <p:cNvPr id="47" name="Owal 46">
              <a:extLst>
                <a:ext uri="{FF2B5EF4-FFF2-40B4-BE49-F238E27FC236}">
                  <a16:creationId xmlns:a16="http://schemas.microsoft.com/office/drawing/2014/main" id="{ED895863-3187-114A-BBD4-D5C6C0A1423D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48" name="Owal 47">
              <a:extLst>
                <a:ext uri="{FF2B5EF4-FFF2-40B4-BE49-F238E27FC236}">
                  <a16:creationId xmlns:a16="http://schemas.microsoft.com/office/drawing/2014/main" id="{328334D1-BCFF-694C-BACE-A1F28A57BED2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49" name="Łącznik prosty 48">
              <a:extLst>
                <a:ext uri="{FF2B5EF4-FFF2-40B4-BE49-F238E27FC236}">
                  <a16:creationId xmlns:a16="http://schemas.microsoft.com/office/drawing/2014/main" id="{AB674A26-DBFE-9644-9430-574500B406F9}"/>
                </a:ext>
              </a:extLst>
            </p:cNvPr>
            <p:cNvCxnSpPr>
              <a:cxnSpLocks/>
              <a:stCxn id="47" idx="4"/>
            </p:cNvCxnSpPr>
            <p:nvPr userDrawn="1"/>
          </p:nvCxnSpPr>
          <p:spPr>
            <a:xfrm>
              <a:off x="1616552" y="2317024"/>
              <a:ext cx="0" cy="1111949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50" name="Grupa 49">
            <a:extLst>
              <a:ext uri="{FF2B5EF4-FFF2-40B4-BE49-F238E27FC236}">
                <a16:creationId xmlns:a16="http://schemas.microsoft.com/office/drawing/2014/main" id="{A4CDC7BE-D721-C442-972E-34031D493CBF}"/>
              </a:ext>
            </a:extLst>
          </p:cNvPr>
          <p:cNvGrpSpPr/>
          <p:nvPr userDrawn="1"/>
        </p:nvGrpSpPr>
        <p:grpSpPr>
          <a:xfrm>
            <a:off x="7013780" y="3513265"/>
            <a:ext cx="216024" cy="1628289"/>
            <a:chOff x="1508540" y="2101000"/>
            <a:chExt cx="216024" cy="1628289"/>
          </a:xfrm>
        </p:grpSpPr>
        <p:sp>
          <p:nvSpPr>
            <p:cNvPr id="51" name="Owal 50">
              <a:extLst>
                <a:ext uri="{FF2B5EF4-FFF2-40B4-BE49-F238E27FC236}">
                  <a16:creationId xmlns:a16="http://schemas.microsoft.com/office/drawing/2014/main" id="{8BB9C406-F88F-B647-A64C-D4231912F6EB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52" name="Owal 51">
              <a:extLst>
                <a:ext uri="{FF2B5EF4-FFF2-40B4-BE49-F238E27FC236}">
                  <a16:creationId xmlns:a16="http://schemas.microsoft.com/office/drawing/2014/main" id="{699E4545-766A-F740-8D30-343EFE245686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53" name="Łącznik prosty 52">
              <a:extLst>
                <a:ext uri="{FF2B5EF4-FFF2-40B4-BE49-F238E27FC236}">
                  <a16:creationId xmlns:a16="http://schemas.microsoft.com/office/drawing/2014/main" id="{DD60466E-9E8E-F64D-BDD8-824825D45C73}"/>
                </a:ext>
              </a:extLst>
            </p:cNvPr>
            <p:cNvCxnSpPr>
              <a:cxnSpLocks/>
              <a:endCxn id="52" idx="0"/>
            </p:cNvCxnSpPr>
            <p:nvPr userDrawn="1"/>
          </p:nvCxnSpPr>
          <p:spPr>
            <a:xfrm>
              <a:off x="1616552" y="2401316"/>
              <a:ext cx="0" cy="1111949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3136158406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Lar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ymbol zastępczy tekstu 27">
            <a:extLst>
              <a:ext uri="{FF2B5EF4-FFF2-40B4-BE49-F238E27FC236}">
                <a16:creationId xmlns:a16="http://schemas.microsoft.com/office/drawing/2014/main" id="{54B24997-8AE3-6749-AAE8-EED640457F2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1038" y="2075422"/>
            <a:ext cx="3225800" cy="4089882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cxnSp>
        <p:nvCxnSpPr>
          <p:cNvPr id="20" name="Łącznik prosty 19">
            <a:extLst>
              <a:ext uri="{FF2B5EF4-FFF2-40B4-BE49-F238E27FC236}">
                <a16:creationId xmlns:a16="http://schemas.microsoft.com/office/drawing/2014/main" id="{49A149AB-61B3-7A4A-ACF6-6D373D809131}"/>
              </a:ext>
            </a:extLst>
          </p:cNvPr>
          <p:cNvCxnSpPr>
            <a:cxnSpLocks/>
          </p:cNvCxnSpPr>
          <p:nvPr userDrawn="1"/>
        </p:nvCxnSpPr>
        <p:spPr>
          <a:xfrm>
            <a:off x="0" y="1844824"/>
            <a:ext cx="12192000" cy="0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77A57533-0DE7-2443-819F-70811088FD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1038" y="1093432"/>
            <a:ext cx="3225800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22" name="Owal 21">
            <a:extLst>
              <a:ext uri="{FF2B5EF4-FFF2-40B4-BE49-F238E27FC236}">
                <a16:creationId xmlns:a16="http://schemas.microsoft.com/office/drawing/2014/main" id="{9DC73BF3-5BB7-8B4A-A4EE-6989471BB8A4}"/>
              </a:ext>
            </a:extLst>
          </p:cNvPr>
          <p:cNvSpPr/>
          <p:nvPr userDrawn="1"/>
        </p:nvSpPr>
        <p:spPr>
          <a:xfrm>
            <a:off x="566738" y="1739364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34" name="Symbol zastępczy tekstu 27">
            <a:extLst>
              <a:ext uri="{FF2B5EF4-FFF2-40B4-BE49-F238E27FC236}">
                <a16:creationId xmlns:a16="http://schemas.microsoft.com/office/drawing/2014/main" id="{8324C6A4-D0C1-094C-A644-DFD9523DB2F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483100" y="2075422"/>
            <a:ext cx="3225800" cy="4089882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35" name="Symbol zastępczy tekstu 27">
            <a:extLst>
              <a:ext uri="{FF2B5EF4-FFF2-40B4-BE49-F238E27FC236}">
                <a16:creationId xmlns:a16="http://schemas.microsoft.com/office/drawing/2014/main" id="{F4B51461-6956-D24A-AA3E-797679AB1A4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483100" y="1093432"/>
            <a:ext cx="3225800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36" name="Owal 35">
            <a:extLst>
              <a:ext uri="{FF2B5EF4-FFF2-40B4-BE49-F238E27FC236}">
                <a16:creationId xmlns:a16="http://schemas.microsoft.com/office/drawing/2014/main" id="{ADEAC5D4-E9A0-0D4D-854B-D386248AC524}"/>
              </a:ext>
            </a:extLst>
          </p:cNvPr>
          <p:cNvSpPr/>
          <p:nvPr userDrawn="1"/>
        </p:nvSpPr>
        <p:spPr>
          <a:xfrm>
            <a:off x="4368800" y="1739364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40" name="Symbol zastępczy tekstu 27">
            <a:extLst>
              <a:ext uri="{FF2B5EF4-FFF2-40B4-BE49-F238E27FC236}">
                <a16:creationId xmlns:a16="http://schemas.microsoft.com/office/drawing/2014/main" id="{798FE238-E185-1E4C-BECD-1DDEF470FE9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75392" y="2075422"/>
            <a:ext cx="3225800" cy="4089882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41" name="Symbol zastępczy tekstu 27">
            <a:extLst>
              <a:ext uri="{FF2B5EF4-FFF2-40B4-BE49-F238E27FC236}">
                <a16:creationId xmlns:a16="http://schemas.microsoft.com/office/drawing/2014/main" id="{3B80A9FC-7081-CC46-A952-47F81AC4A40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275392" y="1093432"/>
            <a:ext cx="3225800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42" name="Owal 41">
            <a:extLst>
              <a:ext uri="{FF2B5EF4-FFF2-40B4-BE49-F238E27FC236}">
                <a16:creationId xmlns:a16="http://schemas.microsoft.com/office/drawing/2014/main" id="{29521583-EE63-4049-AF07-BC9061BB2899}"/>
              </a:ext>
            </a:extLst>
          </p:cNvPr>
          <p:cNvSpPr/>
          <p:nvPr userDrawn="1"/>
        </p:nvSpPr>
        <p:spPr>
          <a:xfrm>
            <a:off x="8161092" y="1739364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0920527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meline Large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upa 44">
            <a:extLst>
              <a:ext uri="{FF2B5EF4-FFF2-40B4-BE49-F238E27FC236}">
                <a16:creationId xmlns:a16="http://schemas.microsoft.com/office/drawing/2014/main" id="{963CFD19-BCC0-DB48-883A-2AAD0FB59F1D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46" name="Dowolny kształt 45">
              <a:extLst>
                <a:ext uri="{FF2B5EF4-FFF2-40B4-BE49-F238E27FC236}">
                  <a16:creationId xmlns:a16="http://schemas.microsoft.com/office/drawing/2014/main" id="{33E76F2C-1272-ED48-BC01-472A61EAFC41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47" name="Dowolny kształt 46">
              <a:extLst>
                <a:ext uri="{FF2B5EF4-FFF2-40B4-BE49-F238E27FC236}">
                  <a16:creationId xmlns:a16="http://schemas.microsoft.com/office/drawing/2014/main" id="{EE33EBD4-F05B-E742-B97A-F9AD90D1E770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sp>
        <p:nvSpPr>
          <p:cNvPr id="23" name="Zaokrąglony prostokąt 22">
            <a:extLst>
              <a:ext uri="{FF2B5EF4-FFF2-40B4-BE49-F238E27FC236}">
                <a16:creationId xmlns:a16="http://schemas.microsoft.com/office/drawing/2014/main" id="{5D72F4AB-9068-4241-B5AB-7E8A297CF2E9}"/>
              </a:ext>
            </a:extLst>
          </p:cNvPr>
          <p:cNvSpPr/>
          <p:nvPr userDrawn="1"/>
        </p:nvSpPr>
        <p:spPr>
          <a:xfrm>
            <a:off x="4483100" y="2403579"/>
            <a:ext cx="3225800" cy="3456384"/>
          </a:xfrm>
          <a:prstGeom prst="roundRect">
            <a:avLst>
              <a:gd name="adj" fmla="val 4397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lang="pl-PL" sz="1400" kern="0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cxnSp>
        <p:nvCxnSpPr>
          <p:cNvPr id="20" name="Łącznik prosty 19">
            <a:extLst>
              <a:ext uri="{FF2B5EF4-FFF2-40B4-BE49-F238E27FC236}">
                <a16:creationId xmlns:a16="http://schemas.microsoft.com/office/drawing/2014/main" id="{49A149AB-61B3-7A4A-ACF6-6D373D809131}"/>
              </a:ext>
            </a:extLst>
          </p:cNvPr>
          <p:cNvCxnSpPr>
            <a:cxnSpLocks/>
          </p:cNvCxnSpPr>
          <p:nvPr userDrawn="1"/>
        </p:nvCxnSpPr>
        <p:spPr>
          <a:xfrm>
            <a:off x="0" y="2017002"/>
            <a:ext cx="11208568" cy="0"/>
          </a:xfrm>
          <a:prstGeom prst="line">
            <a:avLst/>
          </a:prstGeom>
          <a:solidFill>
            <a:schemeClr val="tx2">
              <a:alpha val="56000"/>
            </a:schemeClr>
          </a:solidFill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7" name="Elipsa 22">
            <a:extLst>
              <a:ext uri="{FF2B5EF4-FFF2-40B4-BE49-F238E27FC236}">
                <a16:creationId xmlns:a16="http://schemas.microsoft.com/office/drawing/2014/main" id="{84D728D4-C1D2-994A-966E-6D6B1BB3AD75}"/>
              </a:ext>
            </a:extLst>
          </p:cNvPr>
          <p:cNvSpPr/>
          <p:nvPr userDrawn="1"/>
        </p:nvSpPr>
        <p:spPr>
          <a:xfrm>
            <a:off x="5892105" y="1824596"/>
            <a:ext cx="384811" cy="384812"/>
          </a:xfrm>
          <a:prstGeom prst="ellipse">
            <a:avLst/>
          </a:prstGeom>
          <a:solidFill>
            <a:schemeClr val="tx2"/>
          </a:solidFill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9" name="Elipsa 22">
            <a:extLst>
              <a:ext uri="{FF2B5EF4-FFF2-40B4-BE49-F238E27FC236}">
                <a16:creationId xmlns:a16="http://schemas.microsoft.com/office/drawing/2014/main" id="{16BCBF69-458D-E94A-B65C-94F665F59106}"/>
              </a:ext>
            </a:extLst>
          </p:cNvPr>
          <p:cNvSpPr/>
          <p:nvPr userDrawn="1"/>
        </p:nvSpPr>
        <p:spPr>
          <a:xfrm>
            <a:off x="9703117" y="1824596"/>
            <a:ext cx="384811" cy="384812"/>
          </a:xfrm>
          <a:prstGeom prst="ellipse">
            <a:avLst/>
          </a:prstGeom>
          <a:solidFill>
            <a:schemeClr val="tx2"/>
          </a:solidFill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Elipsa 22">
            <a:extLst>
              <a:ext uri="{FF2B5EF4-FFF2-40B4-BE49-F238E27FC236}">
                <a16:creationId xmlns:a16="http://schemas.microsoft.com/office/drawing/2014/main" id="{7CAFE1A4-43AD-9E47-B97F-4E78B5DD6577}"/>
              </a:ext>
            </a:extLst>
          </p:cNvPr>
          <p:cNvSpPr/>
          <p:nvPr userDrawn="1"/>
        </p:nvSpPr>
        <p:spPr>
          <a:xfrm>
            <a:off x="2081094" y="1824596"/>
            <a:ext cx="384811" cy="384812"/>
          </a:xfrm>
          <a:prstGeom prst="ellipse">
            <a:avLst/>
          </a:prstGeom>
          <a:solidFill>
            <a:schemeClr val="tx2"/>
          </a:solidFill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8" name="Symbol zastępczy tekstu 27">
            <a:extLst>
              <a:ext uri="{FF2B5EF4-FFF2-40B4-BE49-F238E27FC236}">
                <a16:creationId xmlns:a16="http://schemas.microsoft.com/office/drawing/2014/main" id="{54B24997-8AE3-6749-AAE8-EED640457F2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55440" y="3051651"/>
            <a:ext cx="2592288" cy="2448272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77A57533-0DE7-2443-819F-70811088FD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55440" y="2572122"/>
            <a:ext cx="2592288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22" name="Owal 21">
            <a:extLst>
              <a:ext uri="{FF2B5EF4-FFF2-40B4-BE49-F238E27FC236}">
                <a16:creationId xmlns:a16="http://schemas.microsoft.com/office/drawing/2014/main" id="{9DC73BF3-5BB7-8B4A-A4EE-6989471BB8A4}"/>
              </a:ext>
            </a:extLst>
          </p:cNvPr>
          <p:cNvSpPr/>
          <p:nvPr userDrawn="1"/>
        </p:nvSpPr>
        <p:spPr>
          <a:xfrm>
            <a:off x="2159200" y="1911542"/>
            <a:ext cx="216024" cy="216024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lang="pl-PL" sz="1400" kern="0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34" name="Symbol zastępczy tekstu 27">
            <a:extLst>
              <a:ext uri="{FF2B5EF4-FFF2-40B4-BE49-F238E27FC236}">
                <a16:creationId xmlns:a16="http://schemas.microsoft.com/office/drawing/2014/main" id="{8324C6A4-D0C1-094C-A644-DFD9523DB2F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16678" y="3051651"/>
            <a:ext cx="2664296" cy="2448272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35" name="Symbol zastępczy tekstu 27">
            <a:extLst>
              <a:ext uri="{FF2B5EF4-FFF2-40B4-BE49-F238E27FC236}">
                <a16:creationId xmlns:a16="http://schemas.microsoft.com/office/drawing/2014/main" id="{F4B51461-6956-D24A-AA3E-797679AB1A4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816678" y="2572122"/>
            <a:ext cx="2664296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36" name="Owal 35">
            <a:extLst>
              <a:ext uri="{FF2B5EF4-FFF2-40B4-BE49-F238E27FC236}">
                <a16:creationId xmlns:a16="http://schemas.microsoft.com/office/drawing/2014/main" id="{ADEAC5D4-E9A0-0D4D-854B-D386248AC524}"/>
              </a:ext>
            </a:extLst>
          </p:cNvPr>
          <p:cNvSpPr/>
          <p:nvPr userDrawn="1"/>
        </p:nvSpPr>
        <p:spPr>
          <a:xfrm>
            <a:off x="5976499" y="1911542"/>
            <a:ext cx="216024" cy="216024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lang="pl-PL" sz="1400" kern="0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40" name="Symbol zastępczy tekstu 27">
            <a:extLst>
              <a:ext uri="{FF2B5EF4-FFF2-40B4-BE49-F238E27FC236}">
                <a16:creationId xmlns:a16="http://schemas.microsoft.com/office/drawing/2014/main" id="{798FE238-E185-1E4C-BECD-1DDEF470FE9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745538" y="3051651"/>
            <a:ext cx="2463030" cy="2448272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41" name="Symbol zastępczy tekstu 27">
            <a:extLst>
              <a:ext uri="{FF2B5EF4-FFF2-40B4-BE49-F238E27FC236}">
                <a16:creationId xmlns:a16="http://schemas.microsoft.com/office/drawing/2014/main" id="{3B80A9FC-7081-CC46-A952-47F81AC4A40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745538" y="2572122"/>
            <a:ext cx="2463030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42" name="Owal 41">
            <a:extLst>
              <a:ext uri="{FF2B5EF4-FFF2-40B4-BE49-F238E27FC236}">
                <a16:creationId xmlns:a16="http://schemas.microsoft.com/office/drawing/2014/main" id="{29521583-EE63-4049-AF07-BC9061BB2899}"/>
              </a:ext>
            </a:extLst>
          </p:cNvPr>
          <p:cNvSpPr/>
          <p:nvPr userDrawn="1"/>
        </p:nvSpPr>
        <p:spPr>
          <a:xfrm>
            <a:off x="9784029" y="1911542"/>
            <a:ext cx="216024" cy="216024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lang="pl-PL" sz="1400" kern="0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27" name="Zaokrąglony prostokąt 26">
            <a:extLst>
              <a:ext uri="{FF2B5EF4-FFF2-40B4-BE49-F238E27FC236}">
                <a16:creationId xmlns:a16="http://schemas.microsoft.com/office/drawing/2014/main" id="{00D0D6A7-2866-E246-925A-85AF4E3C63F0}"/>
              </a:ext>
            </a:extLst>
          </p:cNvPr>
          <p:cNvSpPr/>
          <p:nvPr userDrawn="1"/>
        </p:nvSpPr>
        <p:spPr>
          <a:xfrm>
            <a:off x="683260" y="2403579"/>
            <a:ext cx="3225800" cy="3456384"/>
          </a:xfrm>
          <a:prstGeom prst="roundRect">
            <a:avLst>
              <a:gd name="adj" fmla="val 4397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lang="pl-PL" sz="1400" kern="0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30" name="Zaokrąglony prostokąt 29">
            <a:extLst>
              <a:ext uri="{FF2B5EF4-FFF2-40B4-BE49-F238E27FC236}">
                <a16:creationId xmlns:a16="http://schemas.microsoft.com/office/drawing/2014/main" id="{72A90B03-B7C4-3047-BA6E-A74D468BF1BC}"/>
              </a:ext>
            </a:extLst>
          </p:cNvPr>
          <p:cNvSpPr/>
          <p:nvPr userDrawn="1"/>
        </p:nvSpPr>
        <p:spPr>
          <a:xfrm>
            <a:off x="8282940" y="2403579"/>
            <a:ext cx="3225800" cy="3456384"/>
          </a:xfrm>
          <a:prstGeom prst="roundRect">
            <a:avLst>
              <a:gd name="adj" fmla="val 4397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lang="pl-PL" sz="1400" kern="0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2" name="Owal 1">
            <a:extLst>
              <a:ext uri="{FF2B5EF4-FFF2-40B4-BE49-F238E27FC236}">
                <a16:creationId xmlns:a16="http://schemas.microsoft.com/office/drawing/2014/main" id="{CB0BC37C-C98B-B44A-970F-3CD3ACBDE18E}"/>
              </a:ext>
            </a:extLst>
          </p:cNvPr>
          <p:cNvSpPr/>
          <p:nvPr userDrawn="1"/>
        </p:nvSpPr>
        <p:spPr>
          <a:xfrm>
            <a:off x="8832304" y="548680"/>
            <a:ext cx="144016" cy="14401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AE3ACE76-92BF-73D3-7974-7C30E60E345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26736716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meline Large 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ostokąt 2">
            <a:extLst>
              <a:ext uri="{FF2B5EF4-FFF2-40B4-BE49-F238E27FC236}">
                <a16:creationId xmlns:a16="http://schemas.microsoft.com/office/drawing/2014/main" id="{833A39D8-51FF-F10E-4DB9-1E5ED0E23F48}"/>
              </a:ext>
            </a:extLst>
          </p:cNvPr>
          <p:cNvSpPr/>
          <p:nvPr userDrawn="1"/>
        </p:nvSpPr>
        <p:spPr>
          <a:xfrm>
            <a:off x="782637" y="2273863"/>
            <a:ext cx="3153123" cy="3600450"/>
          </a:xfrm>
          <a:prstGeom prst="rect">
            <a:avLst/>
          </a:prstGeom>
          <a:solidFill>
            <a:schemeClr val="accent2">
              <a:lumMod val="75000"/>
              <a:alpha val="63985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/>
          </a:p>
        </p:txBody>
      </p:sp>
      <p:grpSp>
        <p:nvGrpSpPr>
          <p:cNvPr id="45" name="Grupa 44">
            <a:extLst>
              <a:ext uri="{FF2B5EF4-FFF2-40B4-BE49-F238E27FC236}">
                <a16:creationId xmlns:a16="http://schemas.microsoft.com/office/drawing/2014/main" id="{963CFD19-BCC0-DB48-883A-2AAD0FB59F1D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46" name="Dowolny kształt 45">
              <a:extLst>
                <a:ext uri="{FF2B5EF4-FFF2-40B4-BE49-F238E27FC236}">
                  <a16:creationId xmlns:a16="http://schemas.microsoft.com/office/drawing/2014/main" id="{33E76F2C-1272-ED48-BC01-472A61EAFC41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47" name="Dowolny kształt 46">
              <a:extLst>
                <a:ext uri="{FF2B5EF4-FFF2-40B4-BE49-F238E27FC236}">
                  <a16:creationId xmlns:a16="http://schemas.microsoft.com/office/drawing/2014/main" id="{EE33EBD4-F05B-E742-B97A-F9AD90D1E770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sp>
        <p:nvSpPr>
          <p:cNvPr id="18" name="Symbol zastępczy tekstu 27">
            <a:extLst>
              <a:ext uri="{FF2B5EF4-FFF2-40B4-BE49-F238E27FC236}">
                <a16:creationId xmlns:a16="http://schemas.microsoft.com/office/drawing/2014/main" id="{54B24997-8AE3-6749-AAE8-EED640457F2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63054" y="2572956"/>
            <a:ext cx="2592288" cy="3002265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77A57533-0DE7-2443-819F-70811088FD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55440" y="1159993"/>
            <a:ext cx="2592288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35" name="Symbol zastępczy tekstu 27">
            <a:extLst>
              <a:ext uri="{FF2B5EF4-FFF2-40B4-BE49-F238E27FC236}">
                <a16:creationId xmlns:a16="http://schemas.microsoft.com/office/drawing/2014/main" id="{F4B51461-6956-D24A-AA3E-797679AB1A4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816678" y="1159993"/>
            <a:ext cx="2664296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41" name="Symbol zastępczy tekstu 27">
            <a:extLst>
              <a:ext uri="{FF2B5EF4-FFF2-40B4-BE49-F238E27FC236}">
                <a16:creationId xmlns:a16="http://schemas.microsoft.com/office/drawing/2014/main" id="{3B80A9FC-7081-CC46-A952-47F81AC4A40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745538" y="1159993"/>
            <a:ext cx="2463030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2" name="Owal 1">
            <a:extLst>
              <a:ext uri="{FF2B5EF4-FFF2-40B4-BE49-F238E27FC236}">
                <a16:creationId xmlns:a16="http://schemas.microsoft.com/office/drawing/2014/main" id="{CB0BC37C-C98B-B44A-970F-3CD3ACBDE18E}"/>
              </a:ext>
            </a:extLst>
          </p:cNvPr>
          <p:cNvSpPr/>
          <p:nvPr userDrawn="1"/>
        </p:nvSpPr>
        <p:spPr>
          <a:xfrm>
            <a:off x="8832304" y="548680"/>
            <a:ext cx="144016" cy="14401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cxnSp>
        <p:nvCxnSpPr>
          <p:cNvPr id="6" name="Łącznik prosty 5">
            <a:extLst>
              <a:ext uri="{FF2B5EF4-FFF2-40B4-BE49-F238E27FC236}">
                <a16:creationId xmlns:a16="http://schemas.microsoft.com/office/drawing/2014/main" id="{B6EC7B72-FFF6-E5A4-663B-7A54F888A0E5}"/>
              </a:ext>
            </a:extLst>
          </p:cNvPr>
          <p:cNvCxnSpPr>
            <a:cxnSpLocks/>
            <a:endCxn id="15" idx="6"/>
          </p:cNvCxnSpPr>
          <p:nvPr/>
        </p:nvCxnSpPr>
        <p:spPr>
          <a:xfrm>
            <a:off x="860425" y="1846263"/>
            <a:ext cx="3290093" cy="5556"/>
          </a:xfrm>
          <a:prstGeom prst="line">
            <a:avLst/>
          </a:prstGeom>
          <a:solidFill>
            <a:schemeClr val="bg1"/>
          </a:solidFill>
          <a:ln w="25400">
            <a:solidFill>
              <a:schemeClr val="tx2"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7" name="Grupa 9">
            <a:extLst>
              <a:ext uri="{FF2B5EF4-FFF2-40B4-BE49-F238E27FC236}">
                <a16:creationId xmlns:a16="http://schemas.microsoft.com/office/drawing/2014/main" id="{97816303-D12E-F358-07C7-2A4108C93F48}"/>
              </a:ext>
            </a:extLst>
          </p:cNvPr>
          <p:cNvGrpSpPr>
            <a:grpSpLocks/>
          </p:cNvGrpSpPr>
          <p:nvPr/>
        </p:nvGrpSpPr>
        <p:grpSpPr bwMode="auto">
          <a:xfrm>
            <a:off x="493713" y="1668463"/>
            <a:ext cx="366712" cy="366712"/>
            <a:chOff x="1379041" y="568713"/>
            <a:chExt cx="252462" cy="252462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33841BEC-1368-DF81-B7E1-BDF50836565E}"/>
                </a:ext>
              </a:extLst>
            </p:cNvPr>
            <p:cNvSpPr/>
            <p:nvPr/>
          </p:nvSpPr>
          <p:spPr>
            <a:xfrm flipH="1">
              <a:off x="1379041" y="568713"/>
              <a:ext cx="252462" cy="252462"/>
            </a:xfrm>
            <a:prstGeom prst="ellipse">
              <a:avLst/>
            </a:prstGeom>
            <a:gradFill>
              <a:gsLst>
                <a:gs pos="0">
                  <a:schemeClr val="tx2">
                    <a:alpha val="50738"/>
                  </a:schemeClr>
                </a:gs>
                <a:gs pos="26000">
                  <a:schemeClr val="tx2">
                    <a:alpha val="32383"/>
                  </a:schemeClr>
                </a:gs>
                <a:gs pos="100000">
                  <a:schemeClr val="tx2">
                    <a:alpha val="33442"/>
                  </a:schemeClr>
                </a:gs>
              </a:gsLst>
              <a:lin ang="6000000" scaled="0"/>
            </a:gradFill>
            <a:ln w="9525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lIns="68575" tIns="34275" rIns="68575" bIns="34275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defRPr/>
              </a:pPr>
              <a:endParaRPr lang="pl-PL" sz="1400" kern="0">
                <a:solidFill>
                  <a:srgbClr val="FFFFFF"/>
                </a:solidFill>
                <a:latin typeface="Roboto"/>
                <a:ea typeface="Roboto"/>
              </a:endParaRPr>
            </a:p>
          </p:txBody>
        </p:sp>
        <p:sp>
          <p:nvSpPr>
            <p:cNvPr id="24" name="Owal 23">
              <a:extLst>
                <a:ext uri="{FF2B5EF4-FFF2-40B4-BE49-F238E27FC236}">
                  <a16:creationId xmlns:a16="http://schemas.microsoft.com/office/drawing/2014/main" id="{7E409FEB-8C69-E474-8EEE-540BE7EEB677}"/>
                </a:ext>
              </a:extLst>
            </p:cNvPr>
            <p:cNvSpPr/>
            <p:nvPr/>
          </p:nvSpPr>
          <p:spPr>
            <a:xfrm flipH="1">
              <a:off x="1432593" y="618987"/>
              <a:ext cx="145357" cy="145357"/>
            </a:xfrm>
            <a:prstGeom prst="ellipse">
              <a:avLst/>
            </a:prstGeom>
            <a:gradFill>
              <a:gsLst>
                <a:gs pos="0">
                  <a:schemeClr val="tx2">
                    <a:alpha val="30000"/>
                  </a:schemeClr>
                </a:gs>
                <a:gs pos="26000">
                  <a:schemeClr val="tx2">
                    <a:alpha val="15000"/>
                  </a:schemeClr>
                </a:gs>
                <a:gs pos="99000">
                  <a:schemeClr val="tx2">
                    <a:alpha val="6000"/>
                  </a:schemeClr>
                </a:gs>
              </a:gsLst>
              <a:lin ang="6000000" scaled="0"/>
            </a:gradFill>
            <a:ln w="9525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lIns="68575" tIns="34275" rIns="68575" bIns="34275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defRPr/>
              </a:pPr>
              <a:endParaRPr lang="pl-PL" sz="1400" kern="0" dirty="0">
                <a:solidFill>
                  <a:srgbClr val="FFFFFF"/>
                </a:solidFill>
                <a:latin typeface="Roboto"/>
                <a:ea typeface="Roboto"/>
              </a:endParaRPr>
            </a:p>
          </p:txBody>
        </p:sp>
      </p:grpSp>
      <p:cxnSp>
        <p:nvCxnSpPr>
          <p:cNvPr id="8" name="Łącznik prosty 7">
            <a:extLst>
              <a:ext uri="{FF2B5EF4-FFF2-40B4-BE49-F238E27FC236}">
                <a16:creationId xmlns:a16="http://schemas.microsoft.com/office/drawing/2014/main" id="{453895FC-07F3-87D7-7457-B6F70EDBF4E0}"/>
              </a:ext>
            </a:extLst>
          </p:cNvPr>
          <p:cNvCxnSpPr>
            <a:cxnSpLocks/>
            <a:stCxn id="15" idx="2"/>
          </p:cNvCxnSpPr>
          <p:nvPr/>
        </p:nvCxnSpPr>
        <p:spPr>
          <a:xfrm flipV="1">
            <a:off x="4517231" y="1851025"/>
            <a:ext cx="3558382" cy="794"/>
          </a:xfrm>
          <a:prstGeom prst="line">
            <a:avLst/>
          </a:prstGeom>
          <a:solidFill>
            <a:schemeClr val="bg1"/>
          </a:solidFill>
          <a:ln w="25400">
            <a:solidFill>
              <a:schemeClr val="tx2"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9" name="Grupa 14">
            <a:extLst>
              <a:ext uri="{FF2B5EF4-FFF2-40B4-BE49-F238E27FC236}">
                <a16:creationId xmlns:a16="http://schemas.microsoft.com/office/drawing/2014/main" id="{7B13BBFC-4DB6-BFAE-6D14-1C39D06B8B20}"/>
              </a:ext>
            </a:extLst>
          </p:cNvPr>
          <p:cNvGrpSpPr>
            <a:grpSpLocks/>
          </p:cNvGrpSpPr>
          <p:nvPr/>
        </p:nvGrpSpPr>
        <p:grpSpPr bwMode="auto">
          <a:xfrm>
            <a:off x="4150518" y="1668463"/>
            <a:ext cx="366713" cy="366712"/>
            <a:chOff x="1379041" y="568713"/>
            <a:chExt cx="252462" cy="252462"/>
          </a:xfrm>
        </p:grpSpPr>
        <p:sp>
          <p:nvSpPr>
            <p:cNvPr id="15" name="Owal 14">
              <a:extLst>
                <a:ext uri="{FF2B5EF4-FFF2-40B4-BE49-F238E27FC236}">
                  <a16:creationId xmlns:a16="http://schemas.microsoft.com/office/drawing/2014/main" id="{80D77F07-7307-89CD-E5D5-BE4A529B7AFC}"/>
                </a:ext>
              </a:extLst>
            </p:cNvPr>
            <p:cNvSpPr/>
            <p:nvPr/>
          </p:nvSpPr>
          <p:spPr>
            <a:xfrm flipH="1">
              <a:off x="1379041" y="568713"/>
              <a:ext cx="252462" cy="252462"/>
            </a:xfrm>
            <a:prstGeom prst="ellipse">
              <a:avLst/>
            </a:prstGeom>
            <a:gradFill>
              <a:gsLst>
                <a:gs pos="0">
                  <a:schemeClr val="tx2">
                    <a:alpha val="50738"/>
                  </a:schemeClr>
                </a:gs>
                <a:gs pos="26000">
                  <a:schemeClr val="tx2">
                    <a:alpha val="32383"/>
                  </a:schemeClr>
                </a:gs>
                <a:gs pos="100000">
                  <a:schemeClr val="tx2">
                    <a:alpha val="33442"/>
                  </a:schemeClr>
                </a:gs>
              </a:gsLst>
              <a:lin ang="6000000" scaled="0"/>
            </a:gradFill>
            <a:ln w="9525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lIns="68575" tIns="34275" rIns="68575" bIns="34275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defRPr/>
              </a:pPr>
              <a:endParaRPr lang="pl-PL" sz="1400" kern="0">
                <a:solidFill>
                  <a:srgbClr val="FFFFFF"/>
                </a:solidFill>
                <a:latin typeface="Roboto"/>
                <a:ea typeface="Roboto"/>
              </a:endParaRPr>
            </a:p>
          </p:txBody>
        </p:sp>
        <p:sp>
          <p:nvSpPr>
            <p:cNvPr id="16" name="Owal 15">
              <a:extLst>
                <a:ext uri="{FF2B5EF4-FFF2-40B4-BE49-F238E27FC236}">
                  <a16:creationId xmlns:a16="http://schemas.microsoft.com/office/drawing/2014/main" id="{E65D0626-9227-C828-50BD-E8367119ECBC}"/>
                </a:ext>
              </a:extLst>
            </p:cNvPr>
            <p:cNvSpPr/>
            <p:nvPr/>
          </p:nvSpPr>
          <p:spPr>
            <a:xfrm flipH="1">
              <a:off x="1432594" y="618987"/>
              <a:ext cx="145356" cy="145357"/>
            </a:xfrm>
            <a:prstGeom prst="ellipse">
              <a:avLst/>
            </a:prstGeom>
            <a:gradFill>
              <a:gsLst>
                <a:gs pos="0">
                  <a:schemeClr val="tx2">
                    <a:alpha val="30000"/>
                  </a:schemeClr>
                </a:gs>
                <a:gs pos="26000">
                  <a:schemeClr val="tx2">
                    <a:alpha val="15000"/>
                  </a:schemeClr>
                </a:gs>
                <a:gs pos="99000">
                  <a:schemeClr val="tx2">
                    <a:alpha val="6000"/>
                  </a:schemeClr>
                </a:gs>
              </a:gsLst>
              <a:lin ang="6000000" scaled="0"/>
            </a:gradFill>
            <a:ln w="9525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lIns="68575" tIns="34275" rIns="68575" bIns="34275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defRPr/>
              </a:pPr>
              <a:endParaRPr lang="pl-PL" sz="1400" kern="0" dirty="0">
                <a:solidFill>
                  <a:srgbClr val="FFFFFF"/>
                </a:solidFill>
                <a:latin typeface="Roboto"/>
                <a:ea typeface="Roboto"/>
              </a:endParaRPr>
            </a:p>
          </p:txBody>
        </p:sp>
      </p:grpSp>
      <p:cxnSp>
        <p:nvCxnSpPr>
          <p:cNvPr id="10" name="Łącznik prosty 9">
            <a:extLst>
              <a:ext uri="{FF2B5EF4-FFF2-40B4-BE49-F238E27FC236}">
                <a16:creationId xmlns:a16="http://schemas.microsoft.com/office/drawing/2014/main" id="{1EC777F7-6B04-C820-C54F-5FDBCF4A08D7}"/>
              </a:ext>
            </a:extLst>
          </p:cNvPr>
          <p:cNvCxnSpPr>
            <a:cxnSpLocks/>
          </p:cNvCxnSpPr>
          <p:nvPr/>
        </p:nvCxnSpPr>
        <p:spPr>
          <a:xfrm flipV="1">
            <a:off x="8440738" y="1846263"/>
            <a:ext cx="3241675" cy="4762"/>
          </a:xfrm>
          <a:prstGeom prst="line">
            <a:avLst/>
          </a:prstGeom>
          <a:solidFill>
            <a:schemeClr val="bg1"/>
          </a:solidFill>
          <a:ln w="25400">
            <a:solidFill>
              <a:schemeClr val="tx2"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11" name="Grupa 18">
            <a:extLst>
              <a:ext uri="{FF2B5EF4-FFF2-40B4-BE49-F238E27FC236}">
                <a16:creationId xmlns:a16="http://schemas.microsoft.com/office/drawing/2014/main" id="{2A2DAE3E-0663-C40E-7E70-D9AE47AD88BD}"/>
              </a:ext>
            </a:extLst>
          </p:cNvPr>
          <p:cNvGrpSpPr>
            <a:grpSpLocks/>
          </p:cNvGrpSpPr>
          <p:nvPr/>
        </p:nvGrpSpPr>
        <p:grpSpPr bwMode="auto">
          <a:xfrm>
            <a:off x="8075613" y="1668463"/>
            <a:ext cx="365125" cy="366712"/>
            <a:chOff x="1379041" y="568713"/>
            <a:chExt cx="252462" cy="252462"/>
          </a:xfrm>
        </p:grpSpPr>
        <p:sp>
          <p:nvSpPr>
            <p:cNvPr id="12" name="Owal 11">
              <a:extLst>
                <a:ext uri="{FF2B5EF4-FFF2-40B4-BE49-F238E27FC236}">
                  <a16:creationId xmlns:a16="http://schemas.microsoft.com/office/drawing/2014/main" id="{E8CFEB05-FD56-BD4F-54AF-E072A87477C1}"/>
                </a:ext>
              </a:extLst>
            </p:cNvPr>
            <p:cNvSpPr/>
            <p:nvPr/>
          </p:nvSpPr>
          <p:spPr>
            <a:xfrm flipH="1">
              <a:off x="1379041" y="568713"/>
              <a:ext cx="252462" cy="252462"/>
            </a:xfrm>
            <a:prstGeom prst="ellipse">
              <a:avLst/>
            </a:prstGeom>
            <a:gradFill>
              <a:gsLst>
                <a:gs pos="0">
                  <a:schemeClr val="tx2">
                    <a:alpha val="50738"/>
                  </a:schemeClr>
                </a:gs>
                <a:gs pos="26000">
                  <a:schemeClr val="tx2">
                    <a:alpha val="32383"/>
                  </a:schemeClr>
                </a:gs>
                <a:gs pos="100000">
                  <a:schemeClr val="tx2">
                    <a:alpha val="33442"/>
                  </a:schemeClr>
                </a:gs>
              </a:gsLst>
              <a:lin ang="6000000" scaled="0"/>
            </a:gradFill>
            <a:ln w="9525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lIns="68575" tIns="34275" rIns="68575" bIns="34275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defRPr/>
              </a:pPr>
              <a:endParaRPr lang="pl-PL" sz="1400" kern="0">
                <a:solidFill>
                  <a:srgbClr val="FFFFFF"/>
                </a:solidFill>
                <a:latin typeface="Roboto"/>
                <a:ea typeface="Roboto"/>
              </a:endParaRPr>
            </a:p>
          </p:txBody>
        </p:sp>
        <p:sp>
          <p:nvSpPr>
            <p:cNvPr id="14" name="Owal 13">
              <a:extLst>
                <a:ext uri="{FF2B5EF4-FFF2-40B4-BE49-F238E27FC236}">
                  <a16:creationId xmlns:a16="http://schemas.microsoft.com/office/drawing/2014/main" id="{A77D9E20-AD0D-A0B1-7813-EF5DFB09E650}"/>
                </a:ext>
              </a:extLst>
            </p:cNvPr>
            <p:cNvSpPr/>
            <p:nvPr/>
          </p:nvSpPr>
          <p:spPr>
            <a:xfrm flipH="1">
              <a:off x="1431729" y="618987"/>
              <a:ext cx="147087" cy="145357"/>
            </a:xfrm>
            <a:prstGeom prst="ellipse">
              <a:avLst/>
            </a:prstGeom>
            <a:gradFill>
              <a:gsLst>
                <a:gs pos="0">
                  <a:schemeClr val="tx2">
                    <a:alpha val="30000"/>
                  </a:schemeClr>
                </a:gs>
                <a:gs pos="26000">
                  <a:schemeClr val="tx2">
                    <a:alpha val="15000"/>
                  </a:schemeClr>
                </a:gs>
                <a:gs pos="99000">
                  <a:schemeClr val="tx2">
                    <a:alpha val="6000"/>
                  </a:schemeClr>
                </a:gs>
              </a:gsLst>
              <a:lin ang="6000000" scaled="0"/>
            </a:gradFill>
            <a:ln w="9525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lIns="68575" tIns="34275" rIns="68575" bIns="34275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defRPr/>
              </a:pPr>
              <a:endParaRPr lang="pl-PL" sz="1400" kern="0" dirty="0">
                <a:solidFill>
                  <a:srgbClr val="FFFFFF"/>
                </a:solidFill>
                <a:latin typeface="Roboto"/>
                <a:ea typeface="Roboto"/>
              </a:endParaRPr>
            </a:p>
          </p:txBody>
        </p:sp>
      </p:grpSp>
      <p:sp>
        <p:nvSpPr>
          <p:cNvPr id="38" name="Prostokąt 37">
            <a:extLst>
              <a:ext uri="{FF2B5EF4-FFF2-40B4-BE49-F238E27FC236}">
                <a16:creationId xmlns:a16="http://schemas.microsoft.com/office/drawing/2014/main" id="{35E2D634-6822-17DB-FCAC-9DD5D07C9141}"/>
              </a:ext>
            </a:extLst>
          </p:cNvPr>
          <p:cNvSpPr/>
          <p:nvPr userDrawn="1"/>
        </p:nvSpPr>
        <p:spPr>
          <a:xfrm>
            <a:off x="4764328" y="2273863"/>
            <a:ext cx="3153123" cy="3600450"/>
          </a:xfrm>
          <a:prstGeom prst="rect">
            <a:avLst/>
          </a:prstGeom>
          <a:solidFill>
            <a:schemeClr val="accent2">
              <a:lumMod val="75000"/>
              <a:alpha val="63985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/>
          </a:p>
        </p:txBody>
      </p:sp>
      <p:sp>
        <p:nvSpPr>
          <p:cNvPr id="39" name="Symbol zastępczy tekstu 27">
            <a:extLst>
              <a:ext uri="{FF2B5EF4-FFF2-40B4-BE49-F238E27FC236}">
                <a16:creationId xmlns:a16="http://schemas.microsoft.com/office/drawing/2014/main" id="{83229C76-BA22-BE99-C3C3-829F8A2D17E5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5044745" y="2572956"/>
            <a:ext cx="2592288" cy="3002265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43" name="Prostokąt 42">
            <a:extLst>
              <a:ext uri="{FF2B5EF4-FFF2-40B4-BE49-F238E27FC236}">
                <a16:creationId xmlns:a16="http://schemas.microsoft.com/office/drawing/2014/main" id="{CAB73035-F7EF-CEA5-743C-BE8338BECBC3}"/>
              </a:ext>
            </a:extLst>
          </p:cNvPr>
          <p:cNvSpPr/>
          <p:nvPr userDrawn="1"/>
        </p:nvSpPr>
        <p:spPr>
          <a:xfrm>
            <a:off x="8745057" y="2273863"/>
            <a:ext cx="3153123" cy="3600450"/>
          </a:xfrm>
          <a:prstGeom prst="rect">
            <a:avLst/>
          </a:prstGeom>
          <a:solidFill>
            <a:schemeClr val="accent2">
              <a:lumMod val="75000"/>
              <a:alpha val="63985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/>
          </a:p>
        </p:txBody>
      </p:sp>
      <p:sp>
        <p:nvSpPr>
          <p:cNvPr id="44" name="Symbol zastępczy tekstu 27">
            <a:extLst>
              <a:ext uri="{FF2B5EF4-FFF2-40B4-BE49-F238E27FC236}">
                <a16:creationId xmlns:a16="http://schemas.microsoft.com/office/drawing/2014/main" id="{CC88A4B0-30DD-4482-FDEF-2509708837D6}"/>
              </a:ext>
            </a:extLst>
          </p:cNvPr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9025474" y="2572956"/>
            <a:ext cx="2592288" cy="3002265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942B0CAC-71B4-9B29-0628-5C321A36CB4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6143" y="6385718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53716905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7F1CE86D-817E-4E43-BF77-54342875F7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55900" y="1268760"/>
            <a:ext cx="8062913" cy="2684992"/>
          </a:xfrm>
        </p:spPr>
        <p:txBody>
          <a:bodyPr anchor="b">
            <a:normAutofit/>
          </a:bodyPr>
          <a:lstStyle>
            <a:lvl1pPr>
              <a:defRPr lang="pl-PL" sz="4000" b="0" kern="1200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r>
              <a:rPr lang="en-US" dirty="0"/>
              <a:t>Insert quote here. </a:t>
            </a:r>
            <a:br>
              <a:rPr lang="pl-PL" dirty="0"/>
            </a:br>
            <a:r>
              <a:rPr lang="en-US" dirty="0"/>
              <a:t>You can also add </a:t>
            </a:r>
            <a:br>
              <a:rPr lang="pl-PL" dirty="0"/>
            </a:br>
            <a:r>
              <a:rPr lang="en-US" dirty="0"/>
              <a:t>a background picture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68ABB230-0EC2-4CB4-AE15-1C8915B2E63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755900" y="4068953"/>
            <a:ext cx="8062913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– Insert the author of the quote</a:t>
            </a:r>
            <a:endParaRPr lang="pl-PL" dirty="0"/>
          </a:p>
        </p:txBody>
      </p:sp>
      <p:sp>
        <p:nvSpPr>
          <p:cNvPr id="13" name="Prostokąt 12">
            <a:extLst>
              <a:ext uri="{FF2B5EF4-FFF2-40B4-BE49-F238E27FC236}">
                <a16:creationId xmlns:a16="http://schemas.microsoft.com/office/drawing/2014/main" id="{1CEEA428-7E04-274D-9541-38FE4D5D3456}"/>
              </a:ext>
            </a:extLst>
          </p:cNvPr>
          <p:cNvSpPr/>
          <p:nvPr userDrawn="1"/>
        </p:nvSpPr>
        <p:spPr>
          <a:xfrm>
            <a:off x="1" y="2"/>
            <a:ext cx="1842616" cy="685799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grpSp>
        <p:nvGrpSpPr>
          <p:cNvPr id="12" name="Grupa 11">
            <a:extLst>
              <a:ext uri="{FF2B5EF4-FFF2-40B4-BE49-F238E27FC236}">
                <a16:creationId xmlns:a16="http://schemas.microsoft.com/office/drawing/2014/main" id="{E90BED2D-559A-9C46-85B2-B5E41FE61BC5}"/>
              </a:ext>
            </a:extLst>
          </p:cNvPr>
          <p:cNvGrpSpPr/>
          <p:nvPr userDrawn="1"/>
        </p:nvGrpSpPr>
        <p:grpSpPr>
          <a:xfrm>
            <a:off x="-1" y="4509120"/>
            <a:ext cx="1996351" cy="2348880"/>
            <a:chOff x="0" y="4858396"/>
            <a:chExt cx="1699496" cy="1999604"/>
          </a:xfrm>
        </p:grpSpPr>
        <p:grpSp>
          <p:nvGrpSpPr>
            <p:cNvPr id="21" name="Grupa 20">
              <a:extLst>
                <a:ext uri="{FF2B5EF4-FFF2-40B4-BE49-F238E27FC236}">
                  <a16:creationId xmlns:a16="http://schemas.microsoft.com/office/drawing/2014/main" id="{96508301-FC2F-0944-8122-25B5DF82B167}"/>
                </a:ext>
              </a:extLst>
            </p:cNvPr>
            <p:cNvGrpSpPr/>
            <p:nvPr userDrawn="1"/>
          </p:nvGrpSpPr>
          <p:grpSpPr>
            <a:xfrm rot="5400000">
              <a:off x="-150054" y="5008450"/>
              <a:ext cx="1999604" cy="1699496"/>
              <a:chOff x="9572138" y="165530"/>
              <a:chExt cx="2619861" cy="2226662"/>
            </a:xfrm>
          </p:grpSpPr>
          <p:sp>
            <p:nvSpPr>
              <p:cNvPr id="24" name="Dowolny kształt 23">
                <a:extLst>
                  <a:ext uri="{FF2B5EF4-FFF2-40B4-BE49-F238E27FC236}">
                    <a16:creationId xmlns:a16="http://schemas.microsoft.com/office/drawing/2014/main" id="{28438E38-18E0-7840-B743-54D2FC54E4A5}"/>
                  </a:ext>
                </a:extLst>
              </p:cNvPr>
              <p:cNvSpPr/>
              <p:nvPr userDrawn="1"/>
            </p:nvSpPr>
            <p:spPr>
              <a:xfrm>
                <a:off x="9572138" y="888762"/>
                <a:ext cx="2619861" cy="1503429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  <p:sp>
            <p:nvSpPr>
              <p:cNvPr id="25" name="Dowolny kształt 24">
                <a:extLst>
                  <a:ext uri="{FF2B5EF4-FFF2-40B4-BE49-F238E27FC236}">
                    <a16:creationId xmlns:a16="http://schemas.microsoft.com/office/drawing/2014/main" id="{C8FD6332-C9CC-3E47-B009-0DE77F13AB18}"/>
                  </a:ext>
                </a:extLst>
              </p:cNvPr>
              <p:cNvSpPr/>
              <p:nvPr userDrawn="1"/>
            </p:nvSpPr>
            <p:spPr>
              <a:xfrm>
                <a:off x="10128035" y="165530"/>
                <a:ext cx="2063964" cy="2226662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</p:grpSp>
        <p:sp>
          <p:nvSpPr>
            <p:cNvPr id="22" name="Owal 21">
              <a:extLst>
                <a:ext uri="{FF2B5EF4-FFF2-40B4-BE49-F238E27FC236}">
                  <a16:creationId xmlns:a16="http://schemas.microsoft.com/office/drawing/2014/main" id="{8F455BDE-606C-B14F-A6BB-8E91460615E8}"/>
                </a:ext>
              </a:extLst>
            </p:cNvPr>
            <p:cNvSpPr/>
            <p:nvPr userDrawn="1"/>
          </p:nvSpPr>
          <p:spPr>
            <a:xfrm>
              <a:off x="1116442" y="4917596"/>
              <a:ext cx="144016" cy="14401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3" name="Owal 22">
              <a:extLst>
                <a:ext uri="{FF2B5EF4-FFF2-40B4-BE49-F238E27FC236}">
                  <a16:creationId xmlns:a16="http://schemas.microsoft.com/office/drawing/2014/main" id="{C438148C-570A-FB4D-B91A-305CF086C5B3}"/>
                </a:ext>
              </a:extLst>
            </p:cNvPr>
            <p:cNvSpPr/>
            <p:nvPr userDrawn="1"/>
          </p:nvSpPr>
          <p:spPr>
            <a:xfrm>
              <a:off x="1338860" y="5119830"/>
              <a:ext cx="103654" cy="10365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</p:spTree>
    <p:extLst>
      <p:ext uri="{BB962C8B-B14F-4D97-AF65-F5344CB8AC3E}">
        <p14:creationId xmlns:p14="http://schemas.microsoft.com/office/powerpoint/2010/main" val="31889527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sv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101.xml"/><Relationship Id="rId7" Type="http://schemas.openxmlformats.org/officeDocument/2006/relationships/theme" Target="../theme/theme10.xml"/><Relationship Id="rId2" Type="http://schemas.openxmlformats.org/officeDocument/2006/relationships/slideLayout" Target="../slideLayouts/slideLayout100.xml"/><Relationship Id="rId1" Type="http://schemas.openxmlformats.org/officeDocument/2006/relationships/slideLayout" Target="../slideLayouts/slideLayout99.xml"/><Relationship Id="rId6" Type="http://schemas.openxmlformats.org/officeDocument/2006/relationships/slideLayout" Target="../slideLayouts/slideLayout104.xml"/><Relationship Id="rId5" Type="http://schemas.openxmlformats.org/officeDocument/2006/relationships/slideLayout" Target="../slideLayouts/slideLayout103.xml"/><Relationship Id="rId4" Type="http://schemas.openxmlformats.org/officeDocument/2006/relationships/slideLayout" Target="../slideLayouts/slideLayout102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2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107.xml"/><Relationship Id="rId7" Type="http://schemas.openxmlformats.org/officeDocument/2006/relationships/slideLayout" Target="../slideLayouts/slideLayout111.xml"/><Relationship Id="rId12" Type="http://schemas.openxmlformats.org/officeDocument/2006/relationships/theme" Target="../theme/theme11.xml"/><Relationship Id="rId2" Type="http://schemas.openxmlformats.org/officeDocument/2006/relationships/slideLayout" Target="../slideLayouts/slideLayout106.xml"/><Relationship Id="rId1" Type="http://schemas.openxmlformats.org/officeDocument/2006/relationships/slideLayout" Target="../slideLayouts/slideLayout105.xml"/><Relationship Id="rId6" Type="http://schemas.openxmlformats.org/officeDocument/2006/relationships/slideLayout" Target="../slideLayouts/slideLayout110.xml"/><Relationship Id="rId11" Type="http://schemas.openxmlformats.org/officeDocument/2006/relationships/slideLayout" Target="../slideLayouts/slideLayout115.xml"/><Relationship Id="rId5" Type="http://schemas.openxmlformats.org/officeDocument/2006/relationships/slideLayout" Target="../slideLayouts/slideLayout109.xml"/><Relationship Id="rId10" Type="http://schemas.openxmlformats.org/officeDocument/2006/relationships/slideLayout" Target="../slideLayouts/slideLayout114.xml"/><Relationship Id="rId4" Type="http://schemas.openxmlformats.org/officeDocument/2006/relationships/slideLayout" Target="../slideLayouts/slideLayout108.xml"/><Relationship Id="rId9" Type="http://schemas.openxmlformats.org/officeDocument/2006/relationships/slideLayout" Target="../slideLayouts/slideLayout113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theme" Target="../theme/theme12.xml"/><Relationship Id="rId3" Type="http://schemas.openxmlformats.org/officeDocument/2006/relationships/slideLayout" Target="../slideLayouts/slideLayout118.xml"/><Relationship Id="rId7" Type="http://schemas.openxmlformats.org/officeDocument/2006/relationships/slideLayout" Target="../slideLayouts/slideLayout122.xml"/><Relationship Id="rId2" Type="http://schemas.openxmlformats.org/officeDocument/2006/relationships/slideLayout" Target="../slideLayouts/slideLayout117.xml"/><Relationship Id="rId1" Type="http://schemas.openxmlformats.org/officeDocument/2006/relationships/slideLayout" Target="../slideLayouts/slideLayout116.xml"/><Relationship Id="rId6" Type="http://schemas.openxmlformats.org/officeDocument/2006/relationships/slideLayout" Target="../slideLayouts/slideLayout121.xml"/><Relationship Id="rId5" Type="http://schemas.openxmlformats.org/officeDocument/2006/relationships/slideLayout" Target="../slideLayouts/slideLayout120.xml"/><Relationship Id="rId4" Type="http://schemas.openxmlformats.org/officeDocument/2006/relationships/slideLayout" Target="../slideLayouts/slideLayout119.xml"/><Relationship Id="rId9" Type="http://schemas.openxmlformats.org/officeDocument/2006/relationships/image" Target="../media/image3.png"/></Relationships>
</file>

<file path=ppt/slideMasters/_rels/slideMaster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5.xml"/><Relationship Id="rId2" Type="http://schemas.openxmlformats.org/officeDocument/2006/relationships/slideLayout" Target="../slideLayouts/slideLayout124.xml"/><Relationship Id="rId1" Type="http://schemas.openxmlformats.org/officeDocument/2006/relationships/slideLayout" Target="../slideLayouts/slideLayout123.xml"/><Relationship Id="rId6" Type="http://schemas.openxmlformats.org/officeDocument/2006/relationships/image" Target="../media/image3.png"/><Relationship Id="rId5" Type="http://schemas.openxmlformats.org/officeDocument/2006/relationships/theme" Target="../theme/theme13.xml"/><Relationship Id="rId4" Type="http://schemas.openxmlformats.org/officeDocument/2006/relationships/slideLayout" Target="../slideLayouts/slideLayout126.xml"/></Relationships>
</file>

<file path=ppt/slideMasters/_rels/slideMaster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9.xml"/><Relationship Id="rId2" Type="http://schemas.openxmlformats.org/officeDocument/2006/relationships/slideLayout" Target="../slideLayouts/slideLayout128.xml"/><Relationship Id="rId1" Type="http://schemas.openxmlformats.org/officeDocument/2006/relationships/slideLayout" Target="../slideLayouts/slideLayout127.xml"/><Relationship Id="rId6" Type="http://schemas.openxmlformats.org/officeDocument/2006/relationships/image" Target="../media/image3.png"/><Relationship Id="rId5" Type="http://schemas.openxmlformats.org/officeDocument/2006/relationships/theme" Target="../theme/theme14.xml"/><Relationship Id="rId4" Type="http://schemas.openxmlformats.org/officeDocument/2006/relationships/slideLayout" Target="../slideLayouts/slideLayout130.xml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8.xml"/><Relationship Id="rId13" Type="http://schemas.openxmlformats.org/officeDocument/2006/relationships/slideLayout" Target="../slideLayouts/slideLayout143.xml"/><Relationship Id="rId18" Type="http://schemas.openxmlformats.org/officeDocument/2006/relationships/theme" Target="../theme/theme15.xml"/><Relationship Id="rId3" Type="http://schemas.openxmlformats.org/officeDocument/2006/relationships/slideLayout" Target="../slideLayouts/slideLayout133.xml"/><Relationship Id="rId7" Type="http://schemas.openxmlformats.org/officeDocument/2006/relationships/slideLayout" Target="../slideLayouts/slideLayout137.xml"/><Relationship Id="rId12" Type="http://schemas.openxmlformats.org/officeDocument/2006/relationships/slideLayout" Target="../slideLayouts/slideLayout142.xml"/><Relationship Id="rId17" Type="http://schemas.openxmlformats.org/officeDocument/2006/relationships/slideLayout" Target="../slideLayouts/slideLayout147.xml"/><Relationship Id="rId2" Type="http://schemas.openxmlformats.org/officeDocument/2006/relationships/slideLayout" Target="../slideLayouts/slideLayout132.xml"/><Relationship Id="rId16" Type="http://schemas.openxmlformats.org/officeDocument/2006/relationships/slideLayout" Target="../slideLayouts/slideLayout146.xml"/><Relationship Id="rId1" Type="http://schemas.openxmlformats.org/officeDocument/2006/relationships/slideLayout" Target="../slideLayouts/slideLayout131.xml"/><Relationship Id="rId6" Type="http://schemas.openxmlformats.org/officeDocument/2006/relationships/slideLayout" Target="../slideLayouts/slideLayout136.xml"/><Relationship Id="rId11" Type="http://schemas.openxmlformats.org/officeDocument/2006/relationships/slideLayout" Target="../slideLayouts/slideLayout141.xml"/><Relationship Id="rId5" Type="http://schemas.openxmlformats.org/officeDocument/2006/relationships/slideLayout" Target="../slideLayouts/slideLayout135.xml"/><Relationship Id="rId15" Type="http://schemas.openxmlformats.org/officeDocument/2006/relationships/slideLayout" Target="../slideLayouts/slideLayout145.xml"/><Relationship Id="rId10" Type="http://schemas.openxmlformats.org/officeDocument/2006/relationships/slideLayout" Target="../slideLayouts/slideLayout14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134.xml"/><Relationship Id="rId9" Type="http://schemas.openxmlformats.org/officeDocument/2006/relationships/slideLayout" Target="../slideLayouts/slideLayout139.xml"/><Relationship Id="rId14" Type="http://schemas.openxmlformats.org/officeDocument/2006/relationships/slideLayout" Target="../slideLayouts/slideLayout144.xml"/></Relationships>
</file>

<file path=ppt/slideMasters/_rels/slideMaster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150.xml"/><Relationship Id="rId7" Type="http://schemas.openxmlformats.org/officeDocument/2006/relationships/theme" Target="../theme/theme16.xml"/><Relationship Id="rId2" Type="http://schemas.openxmlformats.org/officeDocument/2006/relationships/slideLayout" Target="../slideLayouts/slideLayout149.xml"/><Relationship Id="rId1" Type="http://schemas.openxmlformats.org/officeDocument/2006/relationships/slideLayout" Target="../slideLayouts/slideLayout148.xml"/><Relationship Id="rId6" Type="http://schemas.openxmlformats.org/officeDocument/2006/relationships/slideLayout" Target="../slideLayouts/slideLayout153.xml"/><Relationship Id="rId5" Type="http://schemas.openxmlformats.org/officeDocument/2006/relationships/slideLayout" Target="../slideLayouts/slideLayout152.xml"/><Relationship Id="rId4" Type="http://schemas.openxmlformats.org/officeDocument/2006/relationships/slideLayout" Target="../slideLayouts/slideLayout151.xml"/></Relationships>
</file>

<file path=ppt/slideMasters/_rels/slideMaster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1.xml"/><Relationship Id="rId13" Type="http://schemas.openxmlformats.org/officeDocument/2006/relationships/slideLayout" Target="../slideLayouts/slideLayout166.xml"/><Relationship Id="rId18" Type="http://schemas.openxmlformats.org/officeDocument/2006/relationships/slideLayout" Target="../slideLayouts/slideLayout171.xml"/><Relationship Id="rId26" Type="http://schemas.openxmlformats.org/officeDocument/2006/relationships/slideLayout" Target="../slideLayouts/slideLayout179.xml"/><Relationship Id="rId39" Type="http://schemas.openxmlformats.org/officeDocument/2006/relationships/slideLayout" Target="../slideLayouts/slideLayout192.xml"/><Relationship Id="rId3" Type="http://schemas.openxmlformats.org/officeDocument/2006/relationships/slideLayout" Target="../slideLayouts/slideLayout156.xml"/><Relationship Id="rId21" Type="http://schemas.openxmlformats.org/officeDocument/2006/relationships/slideLayout" Target="../slideLayouts/slideLayout174.xml"/><Relationship Id="rId34" Type="http://schemas.openxmlformats.org/officeDocument/2006/relationships/slideLayout" Target="../slideLayouts/slideLayout187.xml"/><Relationship Id="rId42" Type="http://schemas.openxmlformats.org/officeDocument/2006/relationships/slideLayout" Target="../slideLayouts/slideLayout195.xml"/><Relationship Id="rId7" Type="http://schemas.openxmlformats.org/officeDocument/2006/relationships/slideLayout" Target="../slideLayouts/slideLayout160.xml"/><Relationship Id="rId12" Type="http://schemas.openxmlformats.org/officeDocument/2006/relationships/slideLayout" Target="../slideLayouts/slideLayout165.xml"/><Relationship Id="rId17" Type="http://schemas.openxmlformats.org/officeDocument/2006/relationships/slideLayout" Target="../slideLayouts/slideLayout170.xml"/><Relationship Id="rId25" Type="http://schemas.openxmlformats.org/officeDocument/2006/relationships/slideLayout" Target="../slideLayouts/slideLayout178.xml"/><Relationship Id="rId33" Type="http://schemas.openxmlformats.org/officeDocument/2006/relationships/slideLayout" Target="../slideLayouts/slideLayout186.xml"/><Relationship Id="rId38" Type="http://schemas.openxmlformats.org/officeDocument/2006/relationships/slideLayout" Target="../slideLayouts/slideLayout191.xml"/><Relationship Id="rId2" Type="http://schemas.openxmlformats.org/officeDocument/2006/relationships/slideLayout" Target="../slideLayouts/slideLayout155.xml"/><Relationship Id="rId16" Type="http://schemas.openxmlformats.org/officeDocument/2006/relationships/slideLayout" Target="../slideLayouts/slideLayout169.xml"/><Relationship Id="rId20" Type="http://schemas.openxmlformats.org/officeDocument/2006/relationships/slideLayout" Target="../slideLayouts/slideLayout173.xml"/><Relationship Id="rId29" Type="http://schemas.openxmlformats.org/officeDocument/2006/relationships/slideLayout" Target="../slideLayouts/slideLayout182.xml"/><Relationship Id="rId41" Type="http://schemas.openxmlformats.org/officeDocument/2006/relationships/slideLayout" Target="../slideLayouts/slideLayout194.xml"/><Relationship Id="rId1" Type="http://schemas.openxmlformats.org/officeDocument/2006/relationships/slideLayout" Target="../slideLayouts/slideLayout154.xml"/><Relationship Id="rId6" Type="http://schemas.openxmlformats.org/officeDocument/2006/relationships/slideLayout" Target="../slideLayouts/slideLayout159.xml"/><Relationship Id="rId11" Type="http://schemas.openxmlformats.org/officeDocument/2006/relationships/slideLayout" Target="../slideLayouts/slideLayout164.xml"/><Relationship Id="rId24" Type="http://schemas.openxmlformats.org/officeDocument/2006/relationships/slideLayout" Target="../slideLayouts/slideLayout177.xml"/><Relationship Id="rId32" Type="http://schemas.openxmlformats.org/officeDocument/2006/relationships/slideLayout" Target="../slideLayouts/slideLayout185.xml"/><Relationship Id="rId37" Type="http://schemas.openxmlformats.org/officeDocument/2006/relationships/slideLayout" Target="../slideLayouts/slideLayout190.xml"/><Relationship Id="rId40" Type="http://schemas.openxmlformats.org/officeDocument/2006/relationships/slideLayout" Target="../slideLayouts/slideLayout193.xml"/><Relationship Id="rId45" Type="http://schemas.openxmlformats.org/officeDocument/2006/relationships/image" Target="../media/image3.png"/><Relationship Id="rId5" Type="http://schemas.openxmlformats.org/officeDocument/2006/relationships/slideLayout" Target="../slideLayouts/slideLayout158.xml"/><Relationship Id="rId15" Type="http://schemas.openxmlformats.org/officeDocument/2006/relationships/slideLayout" Target="../slideLayouts/slideLayout168.xml"/><Relationship Id="rId23" Type="http://schemas.openxmlformats.org/officeDocument/2006/relationships/slideLayout" Target="../slideLayouts/slideLayout176.xml"/><Relationship Id="rId28" Type="http://schemas.openxmlformats.org/officeDocument/2006/relationships/slideLayout" Target="../slideLayouts/slideLayout181.xml"/><Relationship Id="rId36" Type="http://schemas.openxmlformats.org/officeDocument/2006/relationships/slideLayout" Target="../slideLayouts/slideLayout189.xml"/><Relationship Id="rId10" Type="http://schemas.openxmlformats.org/officeDocument/2006/relationships/slideLayout" Target="../slideLayouts/slideLayout163.xml"/><Relationship Id="rId19" Type="http://schemas.openxmlformats.org/officeDocument/2006/relationships/slideLayout" Target="../slideLayouts/slideLayout172.xml"/><Relationship Id="rId31" Type="http://schemas.openxmlformats.org/officeDocument/2006/relationships/slideLayout" Target="../slideLayouts/slideLayout184.xml"/><Relationship Id="rId44" Type="http://schemas.openxmlformats.org/officeDocument/2006/relationships/theme" Target="../theme/theme17.xml"/><Relationship Id="rId4" Type="http://schemas.openxmlformats.org/officeDocument/2006/relationships/slideLayout" Target="../slideLayouts/slideLayout157.xml"/><Relationship Id="rId9" Type="http://schemas.openxmlformats.org/officeDocument/2006/relationships/slideLayout" Target="../slideLayouts/slideLayout162.xml"/><Relationship Id="rId14" Type="http://schemas.openxmlformats.org/officeDocument/2006/relationships/slideLayout" Target="../slideLayouts/slideLayout167.xml"/><Relationship Id="rId22" Type="http://schemas.openxmlformats.org/officeDocument/2006/relationships/slideLayout" Target="../slideLayouts/slideLayout175.xml"/><Relationship Id="rId27" Type="http://schemas.openxmlformats.org/officeDocument/2006/relationships/slideLayout" Target="../slideLayouts/slideLayout180.xml"/><Relationship Id="rId30" Type="http://schemas.openxmlformats.org/officeDocument/2006/relationships/slideLayout" Target="../slideLayouts/slideLayout183.xml"/><Relationship Id="rId35" Type="http://schemas.openxmlformats.org/officeDocument/2006/relationships/slideLayout" Target="../slideLayouts/slideLayout188.xml"/><Relationship Id="rId43" Type="http://schemas.openxmlformats.org/officeDocument/2006/relationships/slideLayout" Target="../slideLayouts/slideLayout196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7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0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13" Type="http://schemas.openxmlformats.org/officeDocument/2006/relationships/slideLayout" Target="../slideLayouts/slideLayout43.xml"/><Relationship Id="rId3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7.xml"/><Relationship Id="rId12" Type="http://schemas.openxmlformats.org/officeDocument/2006/relationships/slideLayout" Target="../slideLayouts/slideLayout42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41.xml"/><Relationship Id="rId5" Type="http://schemas.openxmlformats.org/officeDocument/2006/relationships/slideLayout" Target="../slideLayouts/slideLayout3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40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1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1.xml"/><Relationship Id="rId3" Type="http://schemas.openxmlformats.org/officeDocument/2006/relationships/slideLayout" Target="../slideLayouts/slideLayout46.xml"/><Relationship Id="rId7" Type="http://schemas.openxmlformats.org/officeDocument/2006/relationships/slideLayout" Target="../slideLayouts/slideLayout50.xml"/><Relationship Id="rId2" Type="http://schemas.openxmlformats.org/officeDocument/2006/relationships/slideLayout" Target="../slideLayouts/slideLayout45.xml"/><Relationship Id="rId1" Type="http://schemas.openxmlformats.org/officeDocument/2006/relationships/slideLayout" Target="../slideLayouts/slideLayout44.xml"/><Relationship Id="rId6" Type="http://schemas.openxmlformats.org/officeDocument/2006/relationships/slideLayout" Target="../slideLayouts/slideLayout49.xml"/><Relationship Id="rId5" Type="http://schemas.openxmlformats.org/officeDocument/2006/relationships/slideLayout" Target="../slideLayouts/slideLayout48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47.xml"/><Relationship Id="rId9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9.xml"/><Relationship Id="rId3" Type="http://schemas.openxmlformats.org/officeDocument/2006/relationships/slideLayout" Target="../slideLayouts/slideLayout54.xml"/><Relationship Id="rId7" Type="http://schemas.openxmlformats.org/officeDocument/2006/relationships/slideLayout" Target="../slideLayouts/slideLayout58.xml"/><Relationship Id="rId12" Type="http://schemas.openxmlformats.org/officeDocument/2006/relationships/image" Target="../media/image3.png"/><Relationship Id="rId2" Type="http://schemas.openxmlformats.org/officeDocument/2006/relationships/slideLayout" Target="../slideLayouts/slideLayout53.xml"/><Relationship Id="rId1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7.xml"/><Relationship Id="rId11" Type="http://schemas.openxmlformats.org/officeDocument/2006/relationships/theme" Target="../theme/theme6.xml"/><Relationship Id="rId5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61.xml"/><Relationship Id="rId4" Type="http://schemas.openxmlformats.org/officeDocument/2006/relationships/slideLayout" Target="../slideLayouts/slideLayout55.xml"/><Relationship Id="rId9" Type="http://schemas.openxmlformats.org/officeDocument/2006/relationships/slideLayout" Target="../slideLayouts/slideLayout60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9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64.xml"/><Relationship Id="rId7" Type="http://schemas.openxmlformats.org/officeDocument/2006/relationships/slideLayout" Target="../slideLayouts/slideLayout68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3.xml"/><Relationship Id="rId1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7.xml"/><Relationship Id="rId11" Type="http://schemas.openxmlformats.org/officeDocument/2006/relationships/slideLayout" Target="../slideLayouts/slideLayout72.xml"/><Relationship Id="rId5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71.xml"/><Relationship Id="rId4" Type="http://schemas.openxmlformats.org/officeDocument/2006/relationships/slideLayout" Target="../slideLayouts/slideLayout65.xml"/><Relationship Id="rId9" Type="http://schemas.openxmlformats.org/officeDocument/2006/relationships/slideLayout" Target="../slideLayouts/slideLayout70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9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74.xml"/><Relationship Id="rId1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8.xml"/><Relationship Id="rId11" Type="http://schemas.openxmlformats.org/officeDocument/2006/relationships/slideLayout" Target="../slideLayouts/slideLayout83.xml"/><Relationship Id="rId5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82.xml"/><Relationship Id="rId4" Type="http://schemas.openxmlformats.org/officeDocument/2006/relationships/slideLayout" Target="../slideLayouts/slideLayout76.xml"/><Relationship Id="rId9" Type="http://schemas.openxmlformats.org/officeDocument/2006/relationships/slideLayout" Target="../slideLayouts/slideLayout81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1.xml"/><Relationship Id="rId13" Type="http://schemas.openxmlformats.org/officeDocument/2006/relationships/slideLayout" Target="../slideLayouts/slideLayout96.xml"/><Relationship Id="rId3" Type="http://schemas.openxmlformats.org/officeDocument/2006/relationships/slideLayout" Target="../slideLayouts/slideLayout86.xml"/><Relationship Id="rId7" Type="http://schemas.openxmlformats.org/officeDocument/2006/relationships/slideLayout" Target="../slideLayouts/slideLayout90.xml"/><Relationship Id="rId12" Type="http://schemas.openxmlformats.org/officeDocument/2006/relationships/slideLayout" Target="../slideLayouts/slideLayout95.xml"/><Relationship Id="rId17" Type="http://schemas.openxmlformats.org/officeDocument/2006/relationships/image" Target="../media/image3.png"/><Relationship Id="rId2" Type="http://schemas.openxmlformats.org/officeDocument/2006/relationships/slideLayout" Target="../slideLayouts/slideLayout85.xml"/><Relationship Id="rId16" Type="http://schemas.openxmlformats.org/officeDocument/2006/relationships/theme" Target="../theme/theme9.xml"/><Relationship Id="rId1" Type="http://schemas.openxmlformats.org/officeDocument/2006/relationships/slideLayout" Target="../slideLayouts/slideLayout84.xml"/><Relationship Id="rId6" Type="http://schemas.openxmlformats.org/officeDocument/2006/relationships/slideLayout" Target="../slideLayouts/slideLayout89.xml"/><Relationship Id="rId11" Type="http://schemas.openxmlformats.org/officeDocument/2006/relationships/slideLayout" Target="../slideLayouts/slideLayout94.xml"/><Relationship Id="rId5" Type="http://schemas.openxmlformats.org/officeDocument/2006/relationships/slideLayout" Target="../slideLayouts/slideLayout88.xml"/><Relationship Id="rId15" Type="http://schemas.openxmlformats.org/officeDocument/2006/relationships/slideLayout" Target="../slideLayouts/slideLayout98.xml"/><Relationship Id="rId10" Type="http://schemas.openxmlformats.org/officeDocument/2006/relationships/slideLayout" Target="../slideLayouts/slideLayout93.xml"/><Relationship Id="rId4" Type="http://schemas.openxmlformats.org/officeDocument/2006/relationships/slideLayout" Target="../slideLayouts/slideLayout87.xml"/><Relationship Id="rId9" Type="http://schemas.openxmlformats.org/officeDocument/2006/relationships/slideLayout" Target="../slideLayouts/slideLayout92.xml"/><Relationship Id="rId14" Type="http://schemas.openxmlformats.org/officeDocument/2006/relationships/slideLayout" Target="../slideLayouts/slideLayout9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25.09.2024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pl-PL" sz="1200" b="0" kern="120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pic>
        <p:nvPicPr>
          <p:cNvPr id="11" name="Grafika 10">
            <a:extLst>
              <a:ext uri="{FF2B5EF4-FFF2-40B4-BE49-F238E27FC236}">
                <a16:creationId xmlns:a16="http://schemas.microsoft.com/office/drawing/2014/main" id="{07E0E303-8FBE-FE4C-BD18-D67B72DA5D41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0575857" y="6464765"/>
            <a:ext cx="946286" cy="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2814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23" r:id="rId1"/>
    <p:sldLayoutId id="2147485424" r:id="rId2"/>
    <p:sldLayoutId id="2147485679" r:id="rId3"/>
    <p:sldLayoutId id="2147485635" r:id="rId4"/>
    <p:sldLayoutId id="2147484925" r:id="rId5"/>
    <p:sldLayoutId id="2147485366" r:id="rId6"/>
    <p:sldLayoutId id="2147485528" r:id="rId7"/>
    <p:sldLayoutId id="2147485621" r:id="rId8"/>
    <p:sldLayoutId id="2147485636" r:id="rId9"/>
    <p:sldLayoutId id="2147485688" r:id="rId10"/>
    <p:sldLayoutId id="2147485689" r:id="rId11"/>
    <p:sldLayoutId id="2147485690" r:id="rId12"/>
    <p:sldLayoutId id="2147485691" r:id="rId13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25.09.2024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19E9A4CB-364C-9A6A-83EB-DA66662D9CE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7950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37" r:id="rId1"/>
    <p:sldLayoutId id="2147485443" r:id="rId2"/>
    <p:sldLayoutId id="2147485438" r:id="rId3"/>
    <p:sldLayoutId id="2147485572" r:id="rId4"/>
    <p:sldLayoutId id="2147485571" r:id="rId5"/>
    <p:sldLayoutId id="2147485646" r:id="rId6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25.09.2024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22028004-6E2A-8F57-A438-EDE61D963BD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578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60" r:id="rId1"/>
    <p:sldLayoutId id="2147485649" r:id="rId2"/>
    <p:sldLayoutId id="2147485623" r:id="rId3"/>
    <p:sldLayoutId id="2147485466" r:id="rId4"/>
    <p:sldLayoutId id="2147485429" r:id="rId5"/>
    <p:sldLayoutId id="2147485647" r:id="rId6"/>
    <p:sldLayoutId id="2147485611" r:id="rId7"/>
    <p:sldLayoutId id="2147485614" r:id="rId8"/>
    <p:sldLayoutId id="2147485648" r:id="rId9"/>
    <p:sldLayoutId id="2147485613" r:id="rId10"/>
    <p:sldLayoutId id="2147485615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25.09.2024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EC350307-ED09-BF56-B5C1-EEBEAB19E5B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882582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25" r:id="rId1"/>
    <p:sldLayoutId id="2147485650" r:id="rId2"/>
    <p:sldLayoutId id="2147485467" r:id="rId3"/>
    <p:sldLayoutId id="2147485624" r:id="rId4"/>
    <p:sldLayoutId id="2147485521" r:id="rId5"/>
    <p:sldLayoutId id="2147485651" r:id="rId6"/>
    <p:sldLayoutId id="2147485522" r:id="rId7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25.09.2024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F5214226-8D3C-592A-1B25-C4335BFFFBE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004767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77" r:id="rId1"/>
    <p:sldLayoutId id="2147485478" r:id="rId2"/>
    <p:sldLayoutId id="2147485479" r:id="rId3"/>
    <p:sldLayoutId id="2147485652" r:id="rId4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25.09.2024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AF0D23F3-DAEB-C4E7-AFF9-739A4887166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935747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84" r:id="rId1"/>
    <p:sldLayoutId id="2147485485" r:id="rId2"/>
    <p:sldLayoutId id="2147485541" r:id="rId3"/>
    <p:sldLayoutId id="2147485524" r:id="rId4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25.09.2024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152F9E47-9F0E-9820-FC2A-38D8BA7656A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765265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11" r:id="rId1"/>
    <p:sldLayoutId id="2147485653" r:id="rId2"/>
    <p:sldLayoutId id="2147485542" r:id="rId3"/>
    <p:sldLayoutId id="2147485412" r:id="rId4"/>
    <p:sldLayoutId id="2147485654" r:id="rId5"/>
    <p:sldLayoutId id="2147485413" r:id="rId6"/>
    <p:sldLayoutId id="2147485655" r:id="rId7"/>
    <p:sldLayoutId id="2147485414" r:id="rId8"/>
    <p:sldLayoutId id="2147485656" r:id="rId9"/>
    <p:sldLayoutId id="2147485525" r:id="rId10"/>
    <p:sldLayoutId id="2147485657" r:id="rId11"/>
    <p:sldLayoutId id="2147485526" r:id="rId12"/>
    <p:sldLayoutId id="2147485658" r:id="rId13"/>
    <p:sldLayoutId id="2147485530" r:id="rId14"/>
    <p:sldLayoutId id="2147485659" r:id="rId15"/>
    <p:sldLayoutId id="2147485540" r:id="rId16"/>
    <p:sldLayoutId id="2147485687" r:id="rId17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25.09.2024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C3438939-3043-C6A9-1D27-1F9195097FA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362293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520" r:id="rId1"/>
    <p:sldLayoutId id="2147485660" r:id="rId2"/>
    <p:sldLayoutId id="2147485489" r:id="rId3"/>
    <p:sldLayoutId id="2147485661" r:id="rId4"/>
    <p:sldLayoutId id="2147485490" r:id="rId5"/>
    <p:sldLayoutId id="2147485662" r:id="rId6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25.09.2024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B328E764-17FE-6854-D693-E5A099B5DAD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553968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505" r:id="rId1"/>
    <p:sldLayoutId id="2147485610" r:id="rId2"/>
    <p:sldLayoutId id="2147485556" r:id="rId3"/>
    <p:sldLayoutId id="2147485554" r:id="rId4"/>
    <p:sldLayoutId id="2147485555" r:id="rId5"/>
    <p:sldLayoutId id="2147485445" r:id="rId6"/>
    <p:sldLayoutId id="2147485579" r:id="rId7"/>
    <p:sldLayoutId id="2147485663" r:id="rId8"/>
    <p:sldLayoutId id="2147485609" r:id="rId9"/>
    <p:sldLayoutId id="2147485664" r:id="rId10"/>
    <p:sldLayoutId id="2147485564" r:id="rId11"/>
    <p:sldLayoutId id="2147485665" r:id="rId12"/>
    <p:sldLayoutId id="2147485566" r:id="rId13"/>
    <p:sldLayoutId id="2147485666" r:id="rId14"/>
    <p:sldLayoutId id="2147485567" r:id="rId15"/>
    <p:sldLayoutId id="2147485667" r:id="rId16"/>
    <p:sldLayoutId id="2147485568" r:id="rId17"/>
    <p:sldLayoutId id="2147485676" r:id="rId18"/>
    <p:sldLayoutId id="2147485573" r:id="rId19"/>
    <p:sldLayoutId id="2147485678" r:id="rId20"/>
    <p:sldLayoutId id="2147485574" r:id="rId21"/>
    <p:sldLayoutId id="2147485677" r:id="rId22"/>
    <p:sldLayoutId id="2147485433" r:id="rId23"/>
    <p:sldLayoutId id="2147485510" r:id="rId24"/>
    <p:sldLayoutId id="2147485516" r:id="rId25"/>
    <p:sldLayoutId id="2147485674" r:id="rId26"/>
    <p:sldLayoutId id="2147485430" r:id="rId27"/>
    <p:sldLayoutId id="2147485431" r:id="rId28"/>
    <p:sldLayoutId id="2147485675" r:id="rId29"/>
    <p:sldLayoutId id="2147485570" r:id="rId30"/>
    <p:sldLayoutId id="2147485581" r:id="rId31"/>
    <p:sldLayoutId id="2147485545" r:id="rId32"/>
    <p:sldLayoutId id="2147485673" r:id="rId33"/>
    <p:sldLayoutId id="2147485432" r:id="rId34"/>
    <p:sldLayoutId id="2147485672" r:id="rId35"/>
    <p:sldLayoutId id="2147485559" r:id="rId36"/>
    <p:sldLayoutId id="2147485671" r:id="rId37"/>
    <p:sldLayoutId id="2147485569" r:id="rId38"/>
    <p:sldLayoutId id="2147485670" r:id="rId39"/>
    <p:sldLayoutId id="2147485562" r:id="rId40"/>
    <p:sldLayoutId id="2147485669" r:id="rId41"/>
    <p:sldLayoutId id="2147485561" r:id="rId42"/>
    <p:sldLayoutId id="2147485668" r:id="rId43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33" userDrawn="1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25.09.2024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 algn="ctr">
              <a:defRPr lang="pl-PL" sz="1200" b="0" kern="120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pic>
        <p:nvPicPr>
          <p:cNvPr id="9" name="Obraz 7">
            <a:extLst>
              <a:ext uri="{FF2B5EF4-FFF2-40B4-BE49-F238E27FC236}">
                <a16:creationId xmlns:a16="http://schemas.microsoft.com/office/drawing/2014/main" id="{B9200807-B322-0D49-20AE-460E39A0302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93323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00" r:id="rId1"/>
    <p:sldLayoutId id="2147485398" r:id="rId2"/>
    <p:sldLayoutId id="2147485399" r:id="rId3"/>
    <p:sldLayoutId id="2147485539" r:id="rId4"/>
    <p:sldLayoutId id="2147485634" r:id="rId5"/>
    <p:sldLayoutId id="2147485543" r:id="rId6"/>
    <p:sldLayoutId id="2147485402" r:id="rId7"/>
    <p:sldLayoutId id="2147485538" r:id="rId8"/>
    <p:sldLayoutId id="2147485401" r:id="rId9"/>
    <p:sldLayoutId id="2147485637" r:id="rId10"/>
    <p:sldLayoutId id="2147485531" r:id="rId11"/>
    <p:sldLayoutId id="2147485638" r:id="rId12"/>
    <p:sldLayoutId id="2147485529" r:id="rId13"/>
    <p:sldLayoutId id="2147485639" r:id="rId14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25.09.2024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 algn="ctr">
              <a:defRPr lang="pl-PL" sz="1200" b="0" kern="120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9151198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626" r:id="rId1"/>
    <p:sldLayoutId id="2147485633" r:id="rId2"/>
    <p:sldLayoutId id="2147485680" r:id="rId3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25.09.2024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0C4B6F5D-C9A8-267F-771D-0B8EB3B8A81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010747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376" r:id="rId1"/>
    <p:sldLayoutId id="2147485377" r:id="rId2"/>
    <p:sldLayoutId id="2147485378" r:id="rId3"/>
    <p:sldLayoutId id="2147485379" r:id="rId4"/>
    <p:sldLayoutId id="2147485594" r:id="rId5"/>
    <p:sldLayoutId id="2147485593" r:id="rId6"/>
    <p:sldLayoutId id="2147485681" r:id="rId7"/>
    <p:sldLayoutId id="2147485640" r:id="rId8"/>
    <p:sldLayoutId id="2147485595" r:id="rId9"/>
    <p:sldLayoutId id="2147485596" r:id="rId10"/>
    <p:sldLayoutId id="2147485598" r:id="rId11"/>
    <p:sldLayoutId id="2147485641" r:id="rId12"/>
    <p:sldLayoutId id="2147485600" r:id="rId13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25.09.2024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8E5F43B7-EE5C-D69B-4BA6-ECCCD80501A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629504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603" r:id="rId1"/>
    <p:sldLayoutId id="2147485604" r:id="rId2"/>
    <p:sldLayoutId id="2147485605" r:id="rId3"/>
    <p:sldLayoutId id="2147485606" r:id="rId4"/>
    <p:sldLayoutId id="2147485607" r:id="rId5"/>
    <p:sldLayoutId id="2147485642" r:id="rId6"/>
    <p:sldLayoutId id="2147485608" r:id="rId7"/>
    <p:sldLayoutId id="2147485643" r:id="rId8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25.09.2024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70855ADC-E269-0A22-2C67-7A40F8B1F1F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559493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386" r:id="rId1"/>
    <p:sldLayoutId id="2147485523" r:id="rId2"/>
    <p:sldLayoutId id="2147485387" r:id="rId3"/>
    <p:sldLayoutId id="2147485622" r:id="rId4"/>
    <p:sldLayoutId id="2147485682" r:id="rId5"/>
    <p:sldLayoutId id="2147485461" r:id="rId6"/>
    <p:sldLayoutId id="2147485683" r:id="rId7"/>
    <p:sldLayoutId id="2147485592" r:id="rId8"/>
    <p:sldLayoutId id="2147485601" r:id="rId9"/>
    <p:sldLayoutId id="2147485644" r:id="rId10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25.09.2024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EC1F1354-957C-DC29-4507-F5F04B50C75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63551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98" r:id="rId1"/>
    <p:sldLayoutId id="2147485535" r:id="rId2"/>
    <p:sldLayoutId id="2147485499" r:id="rId3"/>
    <p:sldLayoutId id="2147485585" r:id="rId4"/>
    <p:sldLayoutId id="2147485512" r:id="rId5"/>
    <p:sldLayoutId id="2147485513" r:id="rId6"/>
    <p:sldLayoutId id="2147485514" r:id="rId7"/>
    <p:sldLayoutId id="2147485532" r:id="rId8"/>
    <p:sldLayoutId id="2147485533" r:id="rId9"/>
    <p:sldLayoutId id="2147485534" r:id="rId10"/>
    <p:sldLayoutId id="2147485586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rgbClr val="686868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25.09.2024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rgbClr val="686868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F00B9B8A-F08A-B2DD-E2C5-4DCEACD2646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161167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388" r:id="rId1"/>
    <p:sldLayoutId id="2147485617" r:id="rId2"/>
    <p:sldLayoutId id="2147485465" r:id="rId3"/>
    <p:sldLayoutId id="2147485618" r:id="rId4"/>
    <p:sldLayoutId id="2147485588" r:id="rId5"/>
    <p:sldLayoutId id="2147485619" r:id="rId6"/>
    <p:sldLayoutId id="2147485616" r:id="rId7"/>
    <p:sldLayoutId id="2147485444" r:id="rId8"/>
    <p:sldLayoutId id="2147485468" r:id="rId9"/>
    <p:sldLayoutId id="2147485620" r:id="rId10"/>
    <p:sldLayoutId id="2147485587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25.09.2024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E90E9426-D5D0-2B07-DE22-3A6731B5731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363905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390" r:id="rId1"/>
    <p:sldLayoutId id="2147485684" r:id="rId2"/>
    <p:sldLayoutId id="2147485391" r:id="rId3"/>
    <p:sldLayoutId id="2147485685" r:id="rId4"/>
    <p:sldLayoutId id="2147485392" r:id="rId5"/>
    <p:sldLayoutId id="2147485686" r:id="rId6"/>
    <p:sldLayoutId id="2147485517" r:id="rId7"/>
    <p:sldLayoutId id="2147485518" r:id="rId8"/>
    <p:sldLayoutId id="2147485519" r:id="rId9"/>
    <p:sldLayoutId id="2147485393" r:id="rId10"/>
    <p:sldLayoutId id="2147485394" r:id="rId11"/>
    <p:sldLayoutId id="2147485395" r:id="rId12"/>
    <p:sldLayoutId id="2147485396" r:id="rId13"/>
    <p:sldLayoutId id="2147485584" r:id="rId14"/>
    <p:sldLayoutId id="2147485645" r:id="rId15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0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4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4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4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4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15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4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4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4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4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naconda.com/products/distribution" TargetMode="External"/><Relationship Id="rId1" Type="http://schemas.openxmlformats.org/officeDocument/2006/relationships/slideLayout" Target="../slideLayouts/slideLayout14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15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4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4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4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4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4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4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4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4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4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4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sv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14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sv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2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sv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4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4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2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4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14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2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4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2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sv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4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2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2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2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2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14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14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15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41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jpg"/><Relationship Id="rId2" Type="http://schemas.openxmlformats.org/officeDocument/2006/relationships/image" Target="../media/image141.jpg"/><Relationship Id="rId1" Type="http://schemas.openxmlformats.org/officeDocument/2006/relationships/slideLayout" Target="../slideLayouts/slideLayout68.xml"/><Relationship Id="rId5" Type="http://schemas.openxmlformats.org/officeDocument/2006/relationships/image" Target="../media/image143.jpg"/><Relationship Id="rId4" Type="http://schemas.openxmlformats.org/officeDocument/2006/relationships/hyperlink" Target="mailto:mail.szkolenia@comarch.pl" TargetMode="Externa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wiki.comarch/display/DPM/Brand+book+i+logo+Comarch" TargetMode="Externa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fonts.google.com/specimen/Roboto%20Slab" TargetMode="External"/><Relationship Id="rId2" Type="http://schemas.openxmlformats.org/officeDocument/2006/relationships/hyperlink" Target="https://fonts.google.com/specimen/Roboto" TargetMode="Externa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38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9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15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44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4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4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4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4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4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4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1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4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4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4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4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4">
            <a:extLst>
              <a:ext uri="{FF2B5EF4-FFF2-40B4-BE49-F238E27FC236}">
                <a16:creationId xmlns:a16="http://schemas.microsoft.com/office/drawing/2014/main" id="{E63EE411-E81F-D74C-9DC1-407F40F50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Zalecenia dla trenera podczas tworzenia prezentacji</a:t>
            </a:r>
          </a:p>
        </p:txBody>
      </p:sp>
      <p:pic>
        <p:nvPicPr>
          <p:cNvPr id="7" name="Symbol zastępczy obrazu 6">
            <a:extLst>
              <a:ext uri="{FF2B5EF4-FFF2-40B4-BE49-F238E27FC236}">
                <a16:creationId xmlns:a16="http://schemas.microsoft.com/office/drawing/2014/main" id="{AE5BF7C0-5159-DB4A-84BE-76063513AABD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2"/>
          <a:srcRect l="9794" r="9794"/>
          <a:stretch>
            <a:fillRect/>
          </a:stretch>
        </p:blipFill>
        <p:spPr/>
      </p:pic>
      <p:sp>
        <p:nvSpPr>
          <p:cNvPr id="9" name="Symbol zastępczy tekstu 8">
            <a:extLst>
              <a:ext uri="{FF2B5EF4-FFF2-40B4-BE49-F238E27FC236}">
                <a16:creationId xmlns:a16="http://schemas.microsoft.com/office/drawing/2014/main" id="{25B5CBC4-45D3-624F-BC05-A909A1EECAA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85248" y="5368537"/>
            <a:ext cx="3222000" cy="1228815"/>
          </a:xfrm>
        </p:spPr>
        <p:txBody>
          <a:bodyPr>
            <a:normAutofit/>
          </a:bodyPr>
          <a:lstStyle/>
          <a:p>
            <a:r>
              <a:rPr lang="pl-PL" sz="1600" dirty="0"/>
              <a:t>Konkretna treść na każdym </a:t>
            </a:r>
            <a:br>
              <a:rPr lang="pl-PL" sz="1600" dirty="0"/>
            </a:br>
            <a:r>
              <a:rPr lang="pl-PL" sz="1600" dirty="0"/>
              <a:t>slajdzie przy zachowaniu przejrzystości</a:t>
            </a:r>
          </a:p>
        </p:txBody>
      </p:sp>
      <p:sp>
        <p:nvSpPr>
          <p:cNvPr id="10" name="Symbol zastępczy tekstu 9">
            <a:extLst>
              <a:ext uri="{FF2B5EF4-FFF2-40B4-BE49-F238E27FC236}">
                <a16:creationId xmlns:a16="http://schemas.microsoft.com/office/drawing/2014/main" id="{90B892A9-0110-534C-B6B8-6AAA7CDD742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485000" y="5368538"/>
            <a:ext cx="3222000" cy="1084798"/>
          </a:xfrm>
        </p:spPr>
        <p:txBody>
          <a:bodyPr>
            <a:normAutofit/>
          </a:bodyPr>
          <a:lstStyle/>
          <a:p>
            <a:r>
              <a:rPr lang="pl-PL" sz="1600" dirty="0"/>
              <a:t>Zachowaj logiczną ciągłość prezentowanych slajdów</a:t>
            </a:r>
            <a:br>
              <a:rPr lang="pl-PL" sz="1600" dirty="0"/>
            </a:br>
            <a:r>
              <a:rPr lang="pl-PL" sz="1600" dirty="0"/>
              <a:t>- przemyślany podział</a:t>
            </a:r>
          </a:p>
        </p:txBody>
      </p:sp>
      <p:sp>
        <p:nvSpPr>
          <p:cNvPr id="11" name="Symbol zastępczy tekstu 10">
            <a:extLst>
              <a:ext uri="{FF2B5EF4-FFF2-40B4-BE49-F238E27FC236}">
                <a16:creationId xmlns:a16="http://schemas.microsoft.com/office/drawing/2014/main" id="{BB74916A-4A35-0545-ADDA-7E39E99D67A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>
            <a:normAutofit/>
          </a:bodyPr>
          <a:lstStyle/>
          <a:p>
            <a:r>
              <a:rPr lang="pl-PL" sz="1600" dirty="0"/>
              <a:t>Zadbaj o jakość </a:t>
            </a:r>
            <a:br>
              <a:rPr lang="pl-PL" sz="1600" dirty="0"/>
            </a:br>
            <a:r>
              <a:rPr lang="pl-PL" sz="1600" dirty="0"/>
              <a:t>dźwięku nagrań. </a:t>
            </a:r>
          </a:p>
        </p:txBody>
      </p:sp>
      <p:sp>
        <p:nvSpPr>
          <p:cNvPr id="12" name="Symbol zastępczy tekstu 11">
            <a:extLst>
              <a:ext uri="{FF2B5EF4-FFF2-40B4-BE49-F238E27FC236}">
                <a16:creationId xmlns:a16="http://schemas.microsoft.com/office/drawing/2014/main" id="{9DC04B30-1859-7548-83C2-EFBF13C5FB7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pl-PL" dirty="0"/>
              <a:t>Przejrzystość</a:t>
            </a:r>
          </a:p>
        </p:txBody>
      </p:sp>
      <p:sp>
        <p:nvSpPr>
          <p:cNvPr id="13" name="Symbol zastępczy tekstu 12">
            <a:extLst>
              <a:ext uri="{FF2B5EF4-FFF2-40B4-BE49-F238E27FC236}">
                <a16:creationId xmlns:a16="http://schemas.microsoft.com/office/drawing/2014/main" id="{7DAA024C-C20B-CF44-816B-7C628D47187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pl-PL"/>
              <a:t>Logika</a:t>
            </a:r>
            <a:endParaRPr lang="pl-PL" dirty="0"/>
          </a:p>
        </p:txBody>
      </p:sp>
      <p:sp>
        <p:nvSpPr>
          <p:cNvPr id="14" name="Symbol zastępczy tekstu 13">
            <a:extLst>
              <a:ext uri="{FF2B5EF4-FFF2-40B4-BE49-F238E27FC236}">
                <a16:creationId xmlns:a16="http://schemas.microsoft.com/office/drawing/2014/main" id="{DFCDC7EB-4C59-024F-8C97-495E831E65A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pl-PL" dirty="0"/>
              <a:t>Jakość</a:t>
            </a:r>
          </a:p>
        </p:txBody>
      </p:sp>
      <p:pic>
        <p:nvPicPr>
          <p:cNvPr id="41" name="Symbol zastępczy obrazu 40">
            <a:extLst>
              <a:ext uri="{FF2B5EF4-FFF2-40B4-BE49-F238E27FC236}">
                <a16:creationId xmlns:a16="http://schemas.microsoft.com/office/drawing/2014/main" id="{5EE4D86D-7E24-A046-8F4E-2CF20FDF85A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9878" r="9878"/>
          <a:stretch>
            <a:fillRect/>
          </a:stretch>
        </p:blipFill>
        <p:spPr/>
      </p:pic>
      <p:pic>
        <p:nvPicPr>
          <p:cNvPr id="39" name="Symbol zastępczy obrazu 38">
            <a:extLst>
              <a:ext uri="{FF2B5EF4-FFF2-40B4-BE49-F238E27FC236}">
                <a16:creationId xmlns:a16="http://schemas.microsoft.com/office/drawing/2014/main" id="{52C3F224-7527-664B-8C78-9C210F669C41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4"/>
          <a:srcRect l="9858" r="985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2687899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Wprowadzenie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Omówienie celów i zakresu szkolenia:</a:t>
            </a:r>
          </a:p>
          <a:p>
            <a:pPr algn="just"/>
            <a:endParaRPr lang="pl-PL" dirty="0"/>
          </a:p>
          <a:p>
            <a:pPr marL="228600" lvl="1" algn="just"/>
            <a:r>
              <a:rPr lang="pl-PL" dirty="0">
                <a:solidFill>
                  <a:schemeClr val="bg2"/>
                </a:solidFill>
              </a:rPr>
              <a:t>Celem szkolenia jest dostarczenie uczestnikom wiedzy i umiejętności niezbędnych do efektywnego wykorzystania pakietów </a:t>
            </a:r>
            <a:r>
              <a:rPr lang="pl-PL" dirty="0" err="1">
                <a:solidFill>
                  <a:schemeClr val="bg2"/>
                </a:solidFill>
              </a:rPr>
              <a:t>Pythona</a:t>
            </a:r>
            <a:r>
              <a:rPr lang="pl-PL" dirty="0">
                <a:solidFill>
                  <a:schemeClr val="bg2"/>
                </a:solidFill>
              </a:rPr>
              <a:t> w kontekście pracy z plikami Excela. Szkolenie ma na celu zapoznanie uczestników z różnymi bibliotekami i narzędziami dostępnymi w języku </a:t>
            </a:r>
            <a:r>
              <a:rPr lang="pl-PL" dirty="0" err="1">
                <a:solidFill>
                  <a:schemeClr val="bg2"/>
                </a:solidFill>
              </a:rPr>
              <a:t>Python</a:t>
            </a:r>
            <a:r>
              <a:rPr lang="pl-PL" dirty="0">
                <a:solidFill>
                  <a:schemeClr val="bg2"/>
                </a:solidFill>
              </a:rPr>
              <a:t>, które umożliwiają łatwe importowanie, eksportowanie, modyfikowanie i analizowanie danych z arkuszy Excela.</a:t>
            </a:r>
          </a:p>
        </p:txBody>
      </p:sp>
    </p:spTree>
    <p:extLst>
      <p:ext uri="{BB962C8B-B14F-4D97-AF65-F5344CB8AC3E}">
        <p14:creationId xmlns:p14="http://schemas.microsoft.com/office/powerpoint/2010/main" val="301424060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85DDA9-36D2-91A3-0CFA-A21AF67763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5CA4DE2-06BA-4E6F-3E84-E2EA3FE80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F023968E-ADA6-AF7C-E282-6B460ED49D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Grupowanie danych w </a:t>
            </a:r>
            <a:r>
              <a:rPr lang="pl-PL" dirty="0" err="1"/>
              <a:t>Pandas</a:t>
            </a:r>
            <a:endParaRPr lang="pl-PL" dirty="0"/>
          </a:p>
          <a:p>
            <a:pPr marL="0" indent="0" algn="just">
              <a:buNone/>
            </a:pPr>
            <a:endParaRPr lang="pl-PL" dirty="0"/>
          </a:p>
          <a:p>
            <a:pPr algn="just"/>
            <a:r>
              <a:rPr lang="pl-PL" dirty="0"/>
              <a:t>Grupowanie danych to proces dzielenia danych na grupy w oparciu o określone kryteria, a następnie wykonywania operacji na każdej z tych grup. W </a:t>
            </a:r>
            <a:r>
              <a:rPr lang="pl-PL" dirty="0" err="1"/>
              <a:t>Pandas</a:t>
            </a:r>
            <a:r>
              <a:rPr lang="pl-PL" dirty="0"/>
              <a:t>, do grupowania danych używamy funkcji </a:t>
            </a:r>
            <a:r>
              <a:rPr lang="pl-PL" dirty="0" err="1"/>
              <a:t>groupby</a:t>
            </a:r>
            <a:r>
              <a:rPr lang="pl-PL" dirty="0"/>
              <a:t>.</a:t>
            </a:r>
          </a:p>
        </p:txBody>
      </p:sp>
      <p:pic>
        <p:nvPicPr>
          <p:cNvPr id="4" name="Grafika 3" descr="Strzałka liniowa — prosta">
            <a:extLst>
              <a:ext uri="{FF2B5EF4-FFF2-40B4-BE49-F238E27FC236}">
                <a16:creationId xmlns:a16="http://schemas.microsoft.com/office/drawing/2014/main" id="{C273CF24-220F-80D1-595B-E45A281BEE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987521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807DC2-E39A-E36F-1D9F-8D3C714ADE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64E22A6A-468C-CB61-4C2C-ACB22B1609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5AFAD504-267F-76DC-AE91-0C6AA85508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Grupowanie na podstawie jednej kolumny:</a:t>
            </a: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D49B5F98-7537-D89C-6879-84600D8235E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185"/>
          <a:stretch/>
        </p:blipFill>
        <p:spPr>
          <a:xfrm>
            <a:off x="2010411" y="2254642"/>
            <a:ext cx="8171178" cy="3838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55145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291386-9B73-27E5-65AD-4487E40E8E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54E8403-573C-4732-A93A-862581E64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8B8574B6-B653-138B-70E1-C8A87F2E1A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Grupowanie na podstawie wielu kolumn:</a:t>
            </a:r>
          </a:p>
          <a:p>
            <a:pPr marL="0" indent="0" algn="just">
              <a:buNone/>
            </a:pPr>
            <a:endParaRPr lang="pl-PL" dirty="0"/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6DD0A715-CF96-5054-5DC2-78B175B4DD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674"/>
          <a:stretch/>
        </p:blipFill>
        <p:spPr>
          <a:xfrm>
            <a:off x="1560779" y="2308196"/>
            <a:ext cx="9070442" cy="2953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3788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5EE344-0749-7A0C-7F21-030FAFFC5A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AE53183D-3502-1106-582C-92F4BFB8D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45017C06-0783-B710-947F-2A840295B7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Wykonywanie różnych operacji dla każdej grupy:</a:t>
            </a: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1DDC74FB-6E52-522B-DDE6-41A9AB1F365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631"/>
          <a:stretch/>
        </p:blipFill>
        <p:spPr>
          <a:xfrm>
            <a:off x="1245284" y="2384459"/>
            <a:ext cx="9701431" cy="2809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60854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383B6F-C1AF-35B7-6563-3E68D2A25C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6B50AFF-5946-A668-3389-6227D3139C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476A6E5F-DFD3-5402-F394-485AF32AC3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Łączenie danych w </a:t>
            </a:r>
            <a:r>
              <a:rPr lang="pl-PL" dirty="0" err="1"/>
              <a:t>Pandas</a:t>
            </a:r>
            <a:endParaRPr lang="pl-PL" dirty="0"/>
          </a:p>
          <a:p>
            <a:pPr marL="0" indent="0" algn="ctr">
              <a:buNone/>
            </a:pPr>
            <a:endParaRPr lang="pl-PL" dirty="0"/>
          </a:p>
          <a:p>
            <a:pPr algn="just"/>
            <a:r>
              <a:rPr lang="pl-PL" dirty="0"/>
              <a:t>Łączenie danych to proces łączenia dwóch lub więcej </a:t>
            </a:r>
            <a:r>
              <a:rPr lang="pl-PL" dirty="0" err="1"/>
              <a:t>DataFrame'ów</a:t>
            </a:r>
            <a:r>
              <a:rPr lang="pl-PL" dirty="0"/>
              <a:t> w celu utworzenia jednego </a:t>
            </a:r>
            <a:r>
              <a:rPr lang="pl-PL" dirty="0" err="1"/>
              <a:t>DataFrame'u</a:t>
            </a:r>
            <a:r>
              <a:rPr lang="pl-PL" dirty="0"/>
              <a:t> na podstawie wspólnych kolumn lub indeksów. W </a:t>
            </a:r>
            <a:r>
              <a:rPr lang="pl-PL" dirty="0" err="1"/>
              <a:t>Pandas</a:t>
            </a:r>
            <a:r>
              <a:rPr lang="pl-PL" dirty="0"/>
              <a:t>, do łączenia danych używamy funkcji </a:t>
            </a:r>
            <a:r>
              <a:rPr lang="pl-PL" dirty="0" err="1"/>
              <a:t>merge</a:t>
            </a:r>
            <a:r>
              <a:rPr lang="pl-PL" dirty="0"/>
              <a:t> lub </a:t>
            </a:r>
            <a:r>
              <a:rPr lang="pl-PL" dirty="0" err="1"/>
              <a:t>concat</a:t>
            </a:r>
            <a:r>
              <a:rPr lang="pl-PL" dirty="0"/>
              <a:t>.</a:t>
            </a:r>
          </a:p>
          <a:p>
            <a:pPr marL="0" indent="0" algn="just">
              <a:buNone/>
            </a:pP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82336503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03240F-7E02-67D8-D1B3-AC28D7B2A6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17A016C-0830-C739-CD83-AB1316D8E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A2C40577-5F96-313F-1ABA-9257A6E3E2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Łączenie na podstawie wspólnej kolumny: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1CF87C04-2A8D-7FFB-F46A-8E34C65DEE2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104"/>
          <a:stretch/>
        </p:blipFill>
        <p:spPr>
          <a:xfrm>
            <a:off x="2364157" y="2083953"/>
            <a:ext cx="7463685" cy="4009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44089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0E9DFB-FBDD-816C-84DC-19129F64D3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360AD606-9A62-1C4F-6BEB-76D653166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C8815BEE-193D-8F6C-9741-2669F384CF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Łączenie na podstawie wspólnego indeksu:</a:t>
            </a:r>
          </a:p>
          <a:p>
            <a:pPr marL="0" indent="0" algn="just">
              <a:buNone/>
            </a:pPr>
            <a:endParaRPr lang="pl-PL" dirty="0"/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515C69E0-A29A-14FB-DEE0-6D476C43B0F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621"/>
          <a:stretch/>
        </p:blipFill>
        <p:spPr>
          <a:xfrm>
            <a:off x="1744325" y="2564904"/>
            <a:ext cx="8703349" cy="3528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14016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95408D-CE40-BA82-A846-AD6E9ABFD1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17BBEBD-C509-6D1F-EE9B-B5B10332F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BC0E4E3B-3B5E-F5FD-F697-323A784D2F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Łączenie na podstawie wspólnego indeksu w kierunku pionowym: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99001151-6892-1819-A1E2-B4C1BC66763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034"/>
          <a:stretch/>
        </p:blipFill>
        <p:spPr>
          <a:xfrm>
            <a:off x="1283095" y="2279869"/>
            <a:ext cx="9625810" cy="3018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558574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D63218-FCAA-E647-94BA-069CCD11F4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6167DC6A-AD4E-34AE-8B08-BEFEF65A4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AF52A826-937D-3AF4-EEC2-8C63D8C3ED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Tworzenie nowych atrybutów w </a:t>
            </a:r>
            <a:r>
              <a:rPr lang="pl-PL" dirty="0" err="1"/>
              <a:t>Pandas</a:t>
            </a:r>
            <a:endParaRPr lang="pl-PL" dirty="0"/>
          </a:p>
          <a:p>
            <a:pPr marL="0" indent="0" algn="just">
              <a:buNone/>
            </a:pPr>
            <a:endParaRPr lang="pl-PL" dirty="0"/>
          </a:p>
          <a:p>
            <a:pPr marL="342900" lvl="1" indent="-342900" algn="just"/>
            <a:r>
              <a:rPr lang="pl-PL" dirty="0">
                <a:solidFill>
                  <a:schemeClr val="bg2"/>
                </a:solidFill>
              </a:rPr>
              <a:t>Tworzenie nowych atrybutów (kolumn) to kluczowy krok w analizie danych, który pozwala na dostosowywanie danych do konkretnych potrzeb i celów analizy. W </a:t>
            </a:r>
            <a:r>
              <a:rPr lang="pl-PL" dirty="0" err="1">
                <a:solidFill>
                  <a:schemeClr val="bg2"/>
                </a:solidFill>
              </a:rPr>
              <a:t>Pandas</a:t>
            </a:r>
            <a:r>
              <a:rPr lang="pl-PL" dirty="0">
                <a:solidFill>
                  <a:schemeClr val="bg2"/>
                </a:solidFill>
              </a:rPr>
              <a:t>, nowe atrybuty można dodawać poprzez różne operacje na istniejących danych.</a:t>
            </a:r>
          </a:p>
          <a:p>
            <a:pPr marL="800100" lvl="2" indent="-342900" algn="just"/>
            <a:endParaRPr lang="pl-PL" dirty="0">
              <a:solidFill>
                <a:schemeClr val="bg2"/>
              </a:solidFill>
            </a:endParaRPr>
          </a:p>
          <a:p>
            <a:pPr marL="0" indent="0" algn="just">
              <a:buNone/>
            </a:pPr>
            <a:endParaRPr lang="pl-PL" dirty="0"/>
          </a:p>
        </p:txBody>
      </p:sp>
      <p:pic>
        <p:nvPicPr>
          <p:cNvPr id="2" name="Grafika 1" descr="Strzałka liniowa — prosta">
            <a:extLst>
              <a:ext uri="{FF2B5EF4-FFF2-40B4-BE49-F238E27FC236}">
                <a16:creationId xmlns:a16="http://schemas.microsoft.com/office/drawing/2014/main" id="{2534A3F2-6CFC-F10A-2C33-5E83394F35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60429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F1B5A9-723D-D44E-90D9-E2BE701ECE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0087F2F-33A5-CB31-77F6-380EC37ABA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70C3FDCB-CA6E-DB67-DDEC-C1E8D18456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Dodawanie nowego atrybutu na podstawie istniejących kolumn: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BD69BC69-1F37-3533-7619-B6D97BF6E90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067"/>
          <a:stretch/>
        </p:blipFill>
        <p:spPr>
          <a:xfrm>
            <a:off x="2641816" y="2414287"/>
            <a:ext cx="6908367" cy="3679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7181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Wprowadzenie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 algn="ctr">
              <a:buNone/>
            </a:pPr>
            <a:r>
              <a:rPr lang="pl-PL" dirty="0"/>
              <a:t>Na czym polega analiza danych i dlaczego jest istotna:</a:t>
            </a:r>
          </a:p>
          <a:p>
            <a:pPr algn="just"/>
            <a:endParaRPr lang="pl-PL" dirty="0"/>
          </a:p>
          <a:p>
            <a:pPr algn="just"/>
            <a:r>
              <a:rPr lang="pl-PL" dirty="0"/>
              <a:t>Analiza danych to kluczowy element podejmowania decyzji biznesowych. Chodzi o wydobywanie cennych informacji z danych, które pomagają zrozumieć trendy, prognozować wyniki i podejmować świadome decyzje. Bez analizy danych trudno jest efektywnie działać w dzisiejszym złożonym środowisku biznesowym.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ctr">
              <a:buNone/>
            </a:pPr>
            <a:r>
              <a:rPr lang="pl-PL" dirty="0"/>
              <a:t>Rola </a:t>
            </a:r>
            <a:r>
              <a:rPr lang="pl-PL" dirty="0" err="1"/>
              <a:t>Pythona</a:t>
            </a:r>
            <a:r>
              <a:rPr lang="pl-PL" dirty="0"/>
              <a:t> w analizie danych:</a:t>
            </a:r>
          </a:p>
          <a:p>
            <a:pPr algn="just"/>
            <a:endParaRPr lang="pl-PL" dirty="0"/>
          </a:p>
          <a:p>
            <a:pPr algn="just"/>
            <a:r>
              <a:rPr lang="pl-PL" dirty="0" err="1"/>
              <a:t>Python</a:t>
            </a:r>
            <a:r>
              <a:rPr lang="pl-PL" dirty="0"/>
              <a:t> stał się liderem w dziedzinie analizy danych, a to z kilku powodów. Jego czytelna składnia, ogromna społeczność, oraz bogactwo bibliotek, takich jak </a:t>
            </a:r>
            <a:r>
              <a:rPr lang="pl-PL" dirty="0" err="1"/>
              <a:t>Pandas</a:t>
            </a:r>
            <a:r>
              <a:rPr lang="pl-PL" dirty="0"/>
              <a:t> czy </a:t>
            </a:r>
            <a:r>
              <a:rPr lang="pl-PL" dirty="0" err="1"/>
              <a:t>Numpy</a:t>
            </a:r>
            <a:r>
              <a:rPr lang="pl-PL" dirty="0"/>
              <a:t>, sprawiają, że jest doskonałym narzędziem dla analityków danych. Podczas szkolenia zgłębimy, dlaczego </a:t>
            </a:r>
            <a:r>
              <a:rPr lang="pl-PL" dirty="0" err="1"/>
              <a:t>Python</a:t>
            </a:r>
            <a:r>
              <a:rPr lang="pl-PL" dirty="0"/>
              <a:t> jest tak popularny w tej dziedzinie.</a:t>
            </a:r>
          </a:p>
          <a:p>
            <a:pPr marL="0" indent="0" algn="just">
              <a:buNone/>
            </a:pPr>
            <a:endParaRPr lang="pl-PL" dirty="0"/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22313385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2F1102-0FDB-A0E1-A43A-8427A5EE1B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3A6D6A8A-154A-406B-E576-873DB7BED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51100E76-3DC3-7FF6-7C33-AF458EB5CD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Dodawanie nowego atrybutu na podstawie warunków logicznych:</a:t>
            </a:r>
          </a:p>
          <a:p>
            <a:pPr marL="800100" lvl="2" indent="-342900" algn="just"/>
            <a:endParaRPr lang="pl-PL" dirty="0">
              <a:solidFill>
                <a:schemeClr val="bg2"/>
              </a:solidFill>
            </a:endParaRPr>
          </a:p>
          <a:p>
            <a:pPr marL="0" indent="0" algn="just">
              <a:buNone/>
            </a:pPr>
            <a:endParaRPr lang="pl-PL" dirty="0"/>
          </a:p>
        </p:txBody>
      </p:sp>
      <p:sp>
        <p:nvSpPr>
          <p:cNvPr id="2" name="Symbol zastępczy zawartości 11">
            <a:extLst>
              <a:ext uri="{FF2B5EF4-FFF2-40B4-BE49-F238E27FC236}">
                <a16:creationId xmlns:a16="http://schemas.microsoft.com/office/drawing/2014/main" id="{7F5E81BE-1F87-BC1C-DA46-0A8B05E762BC}"/>
              </a:ext>
            </a:extLst>
          </p:cNvPr>
          <p:cNvSpPr txBox="1">
            <a:spLocks/>
          </p:cNvSpPr>
          <p:nvPr/>
        </p:nvSpPr>
        <p:spPr>
          <a:xfrm>
            <a:off x="681039" y="1484784"/>
            <a:ext cx="10829924" cy="460851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SzPct val="90000"/>
              <a:buFont typeface="Wingdings" pitchFamily="2" charset="2"/>
              <a:buChar char="§"/>
              <a:defRPr lang="pl-PL" sz="2400" b="0" kern="12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SzPct val="90000"/>
              <a:buFont typeface="Wingdings" pitchFamily="2" charset="2"/>
              <a:buChar char="§"/>
              <a:defRPr sz="2400" b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SzPct val="90000"/>
              <a:buFont typeface="Wingdings" pitchFamily="2" charset="2"/>
              <a:buChar char="§"/>
              <a:defRPr sz="2400" b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SzPct val="90000"/>
              <a:buFont typeface="Wingdings" pitchFamily="2" charset="2"/>
              <a:buChar char="§"/>
              <a:defRPr sz="2400" b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SzPct val="90000"/>
              <a:buFont typeface="Wingdings" pitchFamily="2" charset="2"/>
              <a:buChar char="§"/>
              <a:defRPr sz="2400" b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itchFamily="2" charset="2"/>
              <a:buNone/>
            </a:pPr>
            <a:r>
              <a:rPr lang="pl-PL"/>
              <a:t>Dodawanie nowego atrybutu na podstawie warunków logicznych:</a:t>
            </a:r>
          </a:p>
          <a:p>
            <a:pPr marL="0" indent="0" algn="just">
              <a:buFont typeface="Wingdings" pitchFamily="2" charset="2"/>
              <a:buNone/>
            </a:pPr>
            <a:endParaRPr lang="pl-PL"/>
          </a:p>
          <a:p>
            <a:pPr marL="800100" lvl="2" indent="-342900" algn="just"/>
            <a:endParaRPr lang="pl-PL">
              <a:solidFill>
                <a:schemeClr val="bg2"/>
              </a:solidFill>
            </a:endParaRPr>
          </a:p>
          <a:p>
            <a:pPr marL="0" indent="0" algn="just">
              <a:buFont typeface="Wingdings" pitchFamily="2" charset="2"/>
              <a:buNone/>
            </a:pPr>
            <a:endParaRPr lang="pl-PL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7DDFA6DF-A599-A185-00D6-6B3DAC248F8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502"/>
          <a:stretch/>
        </p:blipFill>
        <p:spPr>
          <a:xfrm>
            <a:off x="1527491" y="2272831"/>
            <a:ext cx="9137017" cy="3032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012746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A8D806-3599-4535-BC4D-6FB0740FFD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D6569FE-51C8-5340-7DCF-26922B8A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90804481-C153-D404-9BF6-5DD5928E1E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Utworzenie nowego atrybutu przy użyciu funkcji: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86A632E9-CFF4-67D0-1BF2-5B5806A5F06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466"/>
          <a:stretch/>
        </p:blipFill>
        <p:spPr>
          <a:xfrm>
            <a:off x="3111230" y="1995506"/>
            <a:ext cx="5969540" cy="4097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441930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8A1A2BD-6583-FFB8-52B3-5274104CE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F9B690A9-D45F-68C9-6E49-FA10A51542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5800" y="1628800"/>
            <a:ext cx="3600400" cy="3600400"/>
          </a:xfrm>
          <a:prstGeom prst="rect">
            <a:avLst/>
          </a:prstGeom>
        </p:spPr>
      </p:pic>
      <p:sp>
        <p:nvSpPr>
          <p:cNvPr id="5" name="pole tekstowe 4">
            <a:extLst>
              <a:ext uri="{FF2B5EF4-FFF2-40B4-BE49-F238E27FC236}">
                <a16:creationId xmlns:a16="http://schemas.microsoft.com/office/drawing/2014/main" id="{94D88468-CDB0-210F-0523-7096AE298ABD}"/>
              </a:ext>
            </a:extLst>
          </p:cNvPr>
          <p:cNvSpPr txBox="1"/>
          <p:nvPr/>
        </p:nvSpPr>
        <p:spPr>
          <a:xfrm>
            <a:off x="1631504" y="5373216"/>
            <a:ext cx="8784976" cy="504056"/>
          </a:xfrm>
          <a:prstGeom prst="rect">
            <a:avLst/>
          </a:prstGeom>
        </p:spPr>
        <p:txBody>
          <a:bodyPr vert="horz" wrap="square" lIns="0" tIns="45720" rIns="0" bIns="45720" rtlCol="0">
            <a:normAutofit/>
          </a:bodyPr>
          <a:lstStyle/>
          <a:p>
            <a:pPr marL="0" indent="0" algn="ctr">
              <a:buNone/>
            </a:pPr>
            <a:r>
              <a:rPr lang="pl-PL" sz="2400" dirty="0"/>
              <a:t>Warsztat</a:t>
            </a:r>
          </a:p>
        </p:txBody>
      </p:sp>
    </p:spTree>
    <p:extLst>
      <p:ext uri="{BB962C8B-B14F-4D97-AF65-F5344CB8AC3E}">
        <p14:creationId xmlns:p14="http://schemas.microsoft.com/office/powerpoint/2010/main" val="909367490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Praca z pakietami </a:t>
            </a:r>
            <a:r>
              <a:rPr lang="pl-PL" dirty="0" err="1"/>
              <a:t>openpyxl</a:t>
            </a:r>
            <a:r>
              <a:rPr lang="pl-PL" dirty="0"/>
              <a:t>, </a:t>
            </a:r>
            <a:r>
              <a:rPr lang="pl-PL" dirty="0" err="1"/>
              <a:t>xlsxwriter</a:t>
            </a:r>
            <a:r>
              <a:rPr lang="pl-PL" dirty="0"/>
              <a:t>, </a:t>
            </a:r>
            <a:r>
              <a:rPr lang="pl-PL" dirty="0" err="1"/>
              <a:t>xlrd</a:t>
            </a:r>
            <a:r>
              <a:rPr lang="pl-PL" dirty="0"/>
              <a:t> i </a:t>
            </a:r>
            <a:r>
              <a:rPr lang="pl-PL" dirty="0" err="1"/>
              <a:t>xlwt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Dodawanie danych za pomocą </a:t>
            </a:r>
            <a:r>
              <a:rPr lang="pl-PL" dirty="0" err="1"/>
              <a:t>openpyxl</a:t>
            </a:r>
            <a:r>
              <a:rPr lang="pl-PL" dirty="0"/>
              <a:t>:</a:t>
            </a:r>
          </a:p>
          <a:p>
            <a:pPr marL="0" indent="0" algn="ctr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b="1" dirty="0" err="1"/>
              <a:t>openpyxl</a:t>
            </a:r>
            <a:r>
              <a:rPr lang="pl-PL" dirty="0"/>
              <a:t> to bardzo popularna biblioteka, która pozwala na odczytywanie, modyfikację i tworzenie plików Excel w formacie .</a:t>
            </a:r>
            <a:r>
              <a:rPr lang="pl-PL" dirty="0" err="1"/>
              <a:t>xlsx</a:t>
            </a:r>
            <a:r>
              <a:rPr lang="pl-PL" dirty="0"/>
              <a:t>. Daje również możliwość pracy z zaawansowanymi funkcjami, takimi jak formatowanie komórek, tworzenie wykresów i obsługa formuł.</a:t>
            </a:r>
          </a:p>
        </p:txBody>
      </p:sp>
    </p:spTree>
    <p:extLst>
      <p:ext uri="{BB962C8B-B14F-4D97-AF65-F5344CB8AC3E}">
        <p14:creationId xmlns:p14="http://schemas.microsoft.com/office/powerpoint/2010/main" val="223894083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Praca z pakietami </a:t>
            </a:r>
            <a:r>
              <a:rPr lang="pl-PL" dirty="0" err="1"/>
              <a:t>openpyxl</a:t>
            </a:r>
            <a:r>
              <a:rPr lang="pl-PL" dirty="0"/>
              <a:t>, </a:t>
            </a:r>
            <a:r>
              <a:rPr lang="pl-PL" dirty="0" err="1"/>
              <a:t>xlsxwriter</a:t>
            </a:r>
            <a:r>
              <a:rPr lang="pl-PL" dirty="0"/>
              <a:t>, </a:t>
            </a:r>
            <a:r>
              <a:rPr lang="pl-PL" dirty="0" err="1"/>
              <a:t>xlrd</a:t>
            </a:r>
            <a:r>
              <a:rPr lang="pl-PL" dirty="0"/>
              <a:t> i </a:t>
            </a:r>
            <a:r>
              <a:rPr lang="pl-PL" dirty="0" err="1"/>
              <a:t>xlwt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Dodawanie danych za pomocą </a:t>
            </a:r>
            <a:r>
              <a:rPr lang="pl-PL" dirty="0" err="1"/>
              <a:t>openpyxl</a:t>
            </a:r>
            <a:r>
              <a:rPr lang="pl-PL" dirty="0"/>
              <a:t>:</a:t>
            </a:r>
          </a:p>
          <a:p>
            <a:pPr marL="0" indent="0">
              <a:buNone/>
            </a:pPr>
            <a:r>
              <a:rPr lang="pl-PL" dirty="0"/>
              <a:t>Przykład:</a:t>
            </a:r>
          </a:p>
          <a:p>
            <a:pPr marL="0" indent="0" algn="ctr">
              <a:buNone/>
            </a:pPr>
            <a:endParaRPr lang="pl-PL" dirty="0"/>
          </a:p>
        </p:txBody>
      </p:sp>
      <p:pic>
        <p:nvPicPr>
          <p:cNvPr id="10" name="Obraz 9">
            <a:extLst>
              <a:ext uri="{FF2B5EF4-FFF2-40B4-BE49-F238E27FC236}">
                <a16:creationId xmlns:a16="http://schemas.microsoft.com/office/drawing/2014/main" id="{7BC986AD-153C-322E-F38A-3B4134B4F2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8439" y="2348880"/>
            <a:ext cx="7275121" cy="4227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957280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Praca z pakietami </a:t>
            </a:r>
            <a:r>
              <a:rPr lang="pl-PL" dirty="0" err="1"/>
              <a:t>openpyxl</a:t>
            </a:r>
            <a:r>
              <a:rPr lang="pl-PL" dirty="0"/>
              <a:t>, </a:t>
            </a:r>
            <a:r>
              <a:rPr lang="pl-PL" dirty="0" err="1"/>
              <a:t>xlsxwriter</a:t>
            </a:r>
            <a:r>
              <a:rPr lang="pl-PL" dirty="0"/>
              <a:t>, </a:t>
            </a:r>
            <a:r>
              <a:rPr lang="pl-PL" dirty="0" err="1"/>
              <a:t>xlrd</a:t>
            </a:r>
            <a:r>
              <a:rPr lang="pl-PL" dirty="0"/>
              <a:t> i </a:t>
            </a:r>
            <a:r>
              <a:rPr lang="pl-PL" dirty="0" err="1"/>
              <a:t>xlwt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Dodawanie danych za pomocą </a:t>
            </a:r>
            <a:r>
              <a:rPr lang="pl-PL" dirty="0" err="1"/>
              <a:t>openpyxl</a:t>
            </a:r>
            <a:r>
              <a:rPr lang="pl-PL" dirty="0"/>
              <a:t>:</a:t>
            </a:r>
          </a:p>
          <a:p>
            <a:pPr marL="0" indent="0" algn="ctr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W tym przykładzie:</a:t>
            </a:r>
          </a:p>
          <a:p>
            <a:pPr lvl="1" algn="just"/>
            <a:r>
              <a:rPr lang="pl-PL" dirty="0"/>
              <a:t>Utworzono nowy skoroszyt w Excelu.</a:t>
            </a:r>
          </a:p>
          <a:p>
            <a:pPr lvl="1" algn="just"/>
            <a:r>
              <a:rPr lang="pl-PL" dirty="0"/>
              <a:t>Dodano nagłówki oraz dwa wiersze danych za pomocą metody .</a:t>
            </a:r>
            <a:r>
              <a:rPr lang="pl-PL" dirty="0" err="1"/>
              <a:t>append</a:t>
            </a:r>
            <a:r>
              <a:rPr lang="pl-PL" dirty="0"/>
              <a:t>().</a:t>
            </a:r>
          </a:p>
          <a:p>
            <a:pPr lvl="1" algn="just"/>
            <a:r>
              <a:rPr lang="pl-PL" dirty="0"/>
              <a:t>W pętli dodano kolejne wiersze z danymi.</a:t>
            </a:r>
          </a:p>
          <a:p>
            <a:pPr lvl="1" algn="just"/>
            <a:r>
              <a:rPr lang="pl-PL" dirty="0"/>
              <a:t>Zapisano plik jako przyklad.xlsx.</a:t>
            </a:r>
          </a:p>
        </p:txBody>
      </p:sp>
    </p:spTree>
    <p:extLst>
      <p:ext uri="{BB962C8B-B14F-4D97-AF65-F5344CB8AC3E}">
        <p14:creationId xmlns:p14="http://schemas.microsoft.com/office/powerpoint/2010/main" val="2658281245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Praca z pakietami </a:t>
            </a:r>
            <a:r>
              <a:rPr lang="pl-PL" dirty="0" err="1"/>
              <a:t>openpyxl</a:t>
            </a:r>
            <a:r>
              <a:rPr lang="pl-PL" dirty="0"/>
              <a:t>, </a:t>
            </a:r>
            <a:r>
              <a:rPr lang="pl-PL" dirty="0" err="1"/>
              <a:t>xlsxwriter</a:t>
            </a:r>
            <a:r>
              <a:rPr lang="pl-PL" dirty="0"/>
              <a:t>, </a:t>
            </a:r>
            <a:r>
              <a:rPr lang="pl-PL" dirty="0" err="1"/>
              <a:t>xlrd</a:t>
            </a:r>
            <a:r>
              <a:rPr lang="pl-PL" dirty="0"/>
              <a:t> i </a:t>
            </a:r>
            <a:r>
              <a:rPr lang="pl-PL" dirty="0" err="1"/>
              <a:t>xlwt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Dodawanie danych z pomocą </a:t>
            </a:r>
            <a:r>
              <a:rPr lang="pl-PL" dirty="0" err="1"/>
              <a:t>xlsxwriter</a:t>
            </a:r>
            <a:r>
              <a:rPr lang="pl-PL" dirty="0"/>
              <a:t>:</a:t>
            </a:r>
          </a:p>
          <a:p>
            <a:pPr marL="0" indent="0" algn="ctr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b="1" dirty="0" err="1"/>
              <a:t>xlsxwriter</a:t>
            </a:r>
            <a:r>
              <a:rPr lang="pl-PL" dirty="0"/>
              <a:t> to kolejna popularna biblioteka służąca do tworzenia plików Excel w formacie .</a:t>
            </a:r>
            <a:r>
              <a:rPr lang="pl-PL" dirty="0" err="1"/>
              <a:t>xlsx</a:t>
            </a:r>
            <a:r>
              <a:rPr lang="pl-PL" dirty="0"/>
              <a:t>, oferująca zaawansowane funkcje formatowania, takie jak style, wykresy, tabele, ale jest ograniczona do zapisu (nie wspiera odczytu plików).</a:t>
            </a:r>
          </a:p>
          <a:p>
            <a:pPr marL="0" indent="0" algn="just">
              <a:buNone/>
            </a:pP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615354982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Praca z pakietami </a:t>
            </a:r>
            <a:r>
              <a:rPr lang="pl-PL" dirty="0" err="1"/>
              <a:t>openpyxl</a:t>
            </a:r>
            <a:r>
              <a:rPr lang="pl-PL" dirty="0"/>
              <a:t>, </a:t>
            </a:r>
            <a:r>
              <a:rPr lang="pl-PL" dirty="0" err="1"/>
              <a:t>xlsxwriter</a:t>
            </a:r>
            <a:r>
              <a:rPr lang="pl-PL" dirty="0"/>
              <a:t>, </a:t>
            </a:r>
            <a:r>
              <a:rPr lang="pl-PL" dirty="0" err="1"/>
              <a:t>xlrd</a:t>
            </a:r>
            <a:r>
              <a:rPr lang="pl-PL" dirty="0"/>
              <a:t> i </a:t>
            </a:r>
            <a:r>
              <a:rPr lang="pl-PL" dirty="0" err="1"/>
              <a:t>xlwt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2400" dirty="0"/>
              <a:t>Dodawanie danych z pomocą </a:t>
            </a:r>
            <a:r>
              <a:rPr lang="pl-PL" sz="2400" dirty="0" err="1"/>
              <a:t>xlsxwriter</a:t>
            </a:r>
            <a:r>
              <a:rPr lang="pl-PL" sz="2400" dirty="0"/>
              <a:t>:</a:t>
            </a:r>
          </a:p>
          <a:p>
            <a:pPr marL="0" indent="0" algn="ctr">
              <a:buNone/>
            </a:pPr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F2196B69-9E20-083C-B661-15B35F25E2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5489" y="2060848"/>
            <a:ext cx="6881022" cy="4628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807299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Praca z pakietami </a:t>
            </a:r>
            <a:r>
              <a:rPr lang="pl-PL" dirty="0" err="1"/>
              <a:t>openpyxl</a:t>
            </a:r>
            <a:r>
              <a:rPr lang="pl-PL" dirty="0"/>
              <a:t>, </a:t>
            </a:r>
            <a:r>
              <a:rPr lang="pl-PL" dirty="0" err="1"/>
              <a:t>xlsxwriter</a:t>
            </a:r>
            <a:r>
              <a:rPr lang="pl-PL" dirty="0"/>
              <a:t>, </a:t>
            </a:r>
            <a:r>
              <a:rPr lang="pl-PL" dirty="0" err="1"/>
              <a:t>xlrd</a:t>
            </a:r>
            <a:r>
              <a:rPr lang="pl-PL" dirty="0"/>
              <a:t> i </a:t>
            </a:r>
            <a:r>
              <a:rPr lang="pl-PL" dirty="0" err="1"/>
              <a:t>xlwt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pl-PL" sz="2000" dirty="0"/>
              <a:t>Dodawanie danych z pomocą </a:t>
            </a:r>
            <a:r>
              <a:rPr lang="pl-PL" sz="2000" dirty="0" err="1"/>
              <a:t>xlsxwriter</a:t>
            </a:r>
            <a:r>
              <a:rPr lang="pl-PL" sz="2000" dirty="0"/>
              <a:t>:</a:t>
            </a:r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r>
              <a:rPr lang="pl-PL" sz="2000" dirty="0"/>
              <a:t>W tym przykładzie:</a:t>
            </a:r>
          </a:p>
          <a:p>
            <a:pPr algn="just"/>
            <a:r>
              <a:rPr lang="pl-PL" sz="2000" dirty="0"/>
              <a:t>Utworzono nowy skoroszyt za pomocą biblioteki </a:t>
            </a:r>
            <a:r>
              <a:rPr lang="pl-PL" sz="2000" dirty="0" err="1"/>
              <a:t>xlsxwriter</a:t>
            </a:r>
            <a:r>
              <a:rPr lang="pl-PL" sz="2000" dirty="0"/>
              <a:t>.</a:t>
            </a:r>
          </a:p>
          <a:p>
            <a:pPr algn="just"/>
            <a:r>
              <a:rPr lang="pl-PL" sz="2000" dirty="0"/>
              <a:t>Dodano nowy arkusz do tego skoroszytu.</a:t>
            </a:r>
          </a:p>
          <a:p>
            <a:pPr algn="just"/>
            <a:r>
              <a:rPr lang="pl-PL" sz="2000" dirty="0"/>
              <a:t>Wstawiono nagłówki „Imię” i „Wynagrodzenie” do komórek A1 i B1.</a:t>
            </a:r>
          </a:p>
          <a:p>
            <a:pPr algn="just"/>
            <a:r>
              <a:rPr lang="pl-PL" sz="2000" dirty="0"/>
              <a:t>Wstawiono dane do wiersza 2: „Anna” i 5000.</a:t>
            </a:r>
          </a:p>
          <a:p>
            <a:pPr algn="just"/>
            <a:r>
              <a:rPr lang="pl-PL" sz="2000" dirty="0"/>
              <a:t>W pętli wstawiono kolejne wiersze danych od 1 do 9 w kolumnach A i B, gdzie w kolumnie A dodano imiona (np. „Imię 1”), a w kolumnie B dodano wynagrodzenia (5000 + </a:t>
            </a:r>
            <a:r>
              <a:rPr lang="pl-PL" sz="2000" dirty="0" err="1"/>
              <a:t>row</a:t>
            </a:r>
            <a:r>
              <a:rPr lang="pl-PL" sz="2000" dirty="0"/>
              <a:t> * 100).</a:t>
            </a:r>
          </a:p>
          <a:p>
            <a:pPr algn="just"/>
            <a:r>
              <a:rPr lang="pl-PL" sz="2000" dirty="0"/>
              <a:t>Zapisano skoroszyt do pliku o nazwie przyklad.xlsx.</a:t>
            </a:r>
          </a:p>
          <a:p>
            <a:pPr marL="0" indent="0" algn="just">
              <a:buNone/>
            </a:pPr>
            <a:endParaRPr lang="pl-PL" sz="2000" dirty="0"/>
          </a:p>
        </p:txBody>
      </p:sp>
    </p:spTree>
    <p:extLst>
      <p:ext uri="{BB962C8B-B14F-4D97-AF65-F5344CB8AC3E}">
        <p14:creationId xmlns:p14="http://schemas.microsoft.com/office/powerpoint/2010/main" val="320288496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Praca z pakietami </a:t>
            </a:r>
            <a:r>
              <a:rPr lang="pl-PL" dirty="0" err="1"/>
              <a:t>openpyxl</a:t>
            </a:r>
            <a:r>
              <a:rPr lang="pl-PL" dirty="0"/>
              <a:t>, </a:t>
            </a:r>
            <a:r>
              <a:rPr lang="pl-PL" dirty="0" err="1"/>
              <a:t>xlsxwriter</a:t>
            </a:r>
            <a:r>
              <a:rPr lang="pl-PL" dirty="0"/>
              <a:t>, </a:t>
            </a:r>
            <a:r>
              <a:rPr lang="pl-PL" dirty="0" err="1"/>
              <a:t>xlrd</a:t>
            </a:r>
            <a:r>
              <a:rPr lang="pl-PL" dirty="0"/>
              <a:t> i </a:t>
            </a:r>
            <a:r>
              <a:rPr lang="pl-PL" dirty="0" err="1"/>
              <a:t>xlwt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2400" dirty="0"/>
              <a:t>Dodawanie danych z pomocą </a:t>
            </a:r>
            <a:r>
              <a:rPr lang="pl-PL" dirty="0" err="1"/>
              <a:t>xlrd</a:t>
            </a:r>
            <a:r>
              <a:rPr lang="pl-PL" dirty="0"/>
              <a:t> i </a:t>
            </a:r>
            <a:r>
              <a:rPr lang="pl-PL" dirty="0" err="1"/>
              <a:t>xlwt</a:t>
            </a:r>
            <a:r>
              <a:rPr lang="pl-PL" sz="2400" dirty="0"/>
              <a:t>: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b="1" dirty="0" err="1"/>
              <a:t>xlrd</a:t>
            </a:r>
            <a:r>
              <a:rPr lang="pl-PL" dirty="0"/>
              <a:t> służy do odczytywania danych z plików Excel w formacie .xls, </a:t>
            </a:r>
          </a:p>
          <a:p>
            <a:pPr marL="0" indent="0" algn="just">
              <a:buNone/>
            </a:pPr>
            <a:r>
              <a:rPr lang="pl-PL" dirty="0"/>
              <a:t>natomiast </a:t>
            </a:r>
            <a:r>
              <a:rPr lang="pl-PL" b="1" dirty="0" err="1"/>
              <a:t>xlwt</a:t>
            </a:r>
            <a:r>
              <a:rPr lang="pl-PL" dirty="0"/>
              <a:t> jest używany do tworzenia i zapisywania tychże plików.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Obie biblioteki są już przestarzałe i zaleca się korzystanie z nowocześniejszych rozwiązań jak </a:t>
            </a:r>
            <a:r>
              <a:rPr lang="pl-PL" dirty="0" err="1"/>
              <a:t>openpyxl</a:t>
            </a:r>
            <a:r>
              <a:rPr lang="pl-PL" dirty="0"/>
              <a:t> dla plików .</a:t>
            </a:r>
            <a:r>
              <a:rPr lang="pl-PL" dirty="0" err="1"/>
              <a:t>xlsx</a:t>
            </a:r>
            <a:r>
              <a:rPr lang="pl-PL" dirty="0"/>
              <a:t>. </a:t>
            </a:r>
          </a:p>
          <a:p>
            <a:pPr marL="0" indent="0" algn="just">
              <a:buNone/>
            </a:pPr>
            <a:r>
              <a:rPr lang="pl-PL" dirty="0"/>
              <a:t>Jednak jeśli musisz pracować z plikami .xls, oto krótki przykład:</a:t>
            </a:r>
          </a:p>
        </p:txBody>
      </p:sp>
    </p:spTree>
    <p:extLst>
      <p:ext uri="{BB962C8B-B14F-4D97-AF65-F5344CB8AC3E}">
        <p14:creationId xmlns:p14="http://schemas.microsoft.com/office/powerpoint/2010/main" val="42427566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Wprowadzenie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pl-PL" dirty="0"/>
              <a:t>Omówienie środowiska pracy - efektywne korzystanie z </a:t>
            </a:r>
            <a:r>
              <a:rPr lang="pl-PL" dirty="0" err="1"/>
              <a:t>Jupyter</a:t>
            </a:r>
            <a:r>
              <a:rPr lang="pl-PL" dirty="0"/>
              <a:t> Notebook:</a:t>
            </a:r>
          </a:p>
          <a:p>
            <a:pPr algn="just"/>
            <a:endParaRPr lang="pl-PL" dirty="0"/>
          </a:p>
          <a:p>
            <a:pPr marL="342900" lvl="1" indent="-342900" algn="just"/>
            <a:r>
              <a:rPr lang="pl-PL" dirty="0" err="1">
                <a:solidFill>
                  <a:schemeClr val="bg2"/>
                </a:solidFill>
              </a:rPr>
              <a:t>Jupyter</a:t>
            </a:r>
            <a:r>
              <a:rPr lang="pl-PL" dirty="0">
                <a:solidFill>
                  <a:schemeClr val="bg2"/>
                </a:solidFill>
              </a:rPr>
              <a:t> Notebook to potężne narzędzie, które ułatwia interaktywną pracę z danymi i kodem. Dzięki niemu możliwe jest eksperymentowanie, wizualizacja i dokumentacja pracy. Podczas szkolenia przekazana zostanie wiedza jak korzystać z różnych funkcji </a:t>
            </a:r>
            <a:r>
              <a:rPr lang="pl-PL" dirty="0" err="1">
                <a:solidFill>
                  <a:schemeClr val="bg2"/>
                </a:solidFill>
              </a:rPr>
              <a:t>Jupyter</a:t>
            </a:r>
            <a:r>
              <a:rPr lang="pl-PL" dirty="0">
                <a:solidFill>
                  <a:schemeClr val="bg2"/>
                </a:solidFill>
              </a:rPr>
              <a:t> Notebook, aby móc skutecznie przeprowadzać analizę danych.</a:t>
            </a:r>
          </a:p>
        </p:txBody>
      </p:sp>
    </p:spTree>
    <p:extLst>
      <p:ext uri="{BB962C8B-B14F-4D97-AF65-F5344CB8AC3E}">
        <p14:creationId xmlns:p14="http://schemas.microsoft.com/office/powerpoint/2010/main" val="384249561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Praca z pakietami </a:t>
            </a:r>
            <a:r>
              <a:rPr lang="pl-PL" dirty="0" err="1"/>
              <a:t>openpyxl</a:t>
            </a:r>
            <a:r>
              <a:rPr lang="pl-PL" dirty="0"/>
              <a:t>, </a:t>
            </a:r>
            <a:r>
              <a:rPr lang="pl-PL" dirty="0" err="1"/>
              <a:t>xlsxwriter</a:t>
            </a:r>
            <a:r>
              <a:rPr lang="pl-PL" dirty="0"/>
              <a:t>, </a:t>
            </a:r>
            <a:r>
              <a:rPr lang="pl-PL" dirty="0" err="1"/>
              <a:t>xlrd</a:t>
            </a:r>
            <a:r>
              <a:rPr lang="pl-PL" dirty="0"/>
              <a:t> i </a:t>
            </a:r>
            <a:r>
              <a:rPr lang="pl-PL" dirty="0" err="1"/>
              <a:t>xlwt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Dodawanie danych z pomocą </a:t>
            </a:r>
            <a:r>
              <a:rPr lang="pl-PL" dirty="0" err="1"/>
              <a:t>xlrd</a:t>
            </a:r>
            <a:r>
              <a:rPr lang="pl-PL" dirty="0"/>
              <a:t>:</a:t>
            </a:r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endParaRPr lang="pl-PL" sz="2000" dirty="0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2C551F37-C7A5-331E-A734-33378C540A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4517" y="1988840"/>
            <a:ext cx="4282966" cy="4608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669282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Praca z pakietami </a:t>
            </a:r>
            <a:r>
              <a:rPr lang="pl-PL" dirty="0" err="1"/>
              <a:t>openpyxl</a:t>
            </a:r>
            <a:r>
              <a:rPr lang="pl-PL" dirty="0"/>
              <a:t>, </a:t>
            </a:r>
            <a:r>
              <a:rPr lang="pl-PL" dirty="0" err="1"/>
              <a:t>xlsxwriter</a:t>
            </a:r>
            <a:r>
              <a:rPr lang="pl-PL" dirty="0"/>
              <a:t>, </a:t>
            </a:r>
            <a:r>
              <a:rPr lang="pl-PL" dirty="0" err="1"/>
              <a:t>xlrd</a:t>
            </a:r>
            <a:r>
              <a:rPr lang="pl-PL" dirty="0"/>
              <a:t> i </a:t>
            </a:r>
            <a:r>
              <a:rPr lang="pl-PL" dirty="0" err="1"/>
              <a:t>xlwt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2400" dirty="0" err="1"/>
              <a:t>xlrd</a:t>
            </a:r>
            <a:r>
              <a:rPr lang="pl-PL" sz="2400" dirty="0"/>
              <a:t> - odczyt danych (tylko dla plików .xls):</a:t>
            </a:r>
            <a:endParaRPr lang="pl-PL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B6AB698F-ACDD-45B8-586C-6AAC13A767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9053" y="2414288"/>
            <a:ext cx="5193894" cy="3679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719808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Praca z pakietami </a:t>
            </a:r>
            <a:r>
              <a:rPr lang="pl-PL" dirty="0" err="1"/>
              <a:t>openpyxl</a:t>
            </a:r>
            <a:r>
              <a:rPr lang="pl-PL" dirty="0"/>
              <a:t>, </a:t>
            </a:r>
            <a:r>
              <a:rPr lang="pl-PL" dirty="0" err="1"/>
              <a:t>xlsxwriter</a:t>
            </a:r>
            <a:r>
              <a:rPr lang="pl-PL" dirty="0"/>
              <a:t>, </a:t>
            </a:r>
            <a:r>
              <a:rPr lang="pl-PL" dirty="0" err="1"/>
              <a:t>xlrd</a:t>
            </a:r>
            <a:r>
              <a:rPr lang="pl-PL" dirty="0"/>
              <a:t> i </a:t>
            </a:r>
            <a:r>
              <a:rPr lang="pl-PL" dirty="0" err="1"/>
              <a:t>xlwt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Modyfikowanie danych z pomocą </a:t>
            </a:r>
            <a:r>
              <a:rPr lang="pl-PL" dirty="0" err="1"/>
              <a:t>openpyxl</a:t>
            </a:r>
            <a:r>
              <a:rPr lang="pl-PL" dirty="0"/>
              <a:t> oraz </a:t>
            </a:r>
            <a:r>
              <a:rPr lang="pl-PL" dirty="0" err="1"/>
              <a:t>xlwt</a:t>
            </a:r>
            <a:r>
              <a:rPr lang="pl-PL" dirty="0"/>
              <a:t>/</a:t>
            </a:r>
            <a:r>
              <a:rPr lang="pl-PL" dirty="0" err="1"/>
              <a:t>xlrd</a:t>
            </a:r>
            <a:r>
              <a:rPr lang="pl-PL" dirty="0"/>
              <a:t>:</a:t>
            </a:r>
          </a:p>
          <a:p>
            <a:pPr marL="0" indent="0" algn="ctr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Modyfikacja danych w plikach Excel zależy od używanej biblioteki oraz formatu pliku. Należy zwrócić uwagę że, można to zrobić w </a:t>
            </a:r>
            <a:r>
              <a:rPr lang="pl-PL" dirty="0" err="1"/>
              <a:t>openpyxl</a:t>
            </a:r>
            <a:r>
              <a:rPr lang="pl-PL" dirty="0"/>
              <a:t> (dla plików .</a:t>
            </a:r>
            <a:r>
              <a:rPr lang="pl-PL" dirty="0" err="1"/>
              <a:t>xlsx</a:t>
            </a:r>
            <a:r>
              <a:rPr lang="pl-PL" dirty="0"/>
              <a:t>) i w </a:t>
            </a:r>
            <a:r>
              <a:rPr lang="pl-PL" dirty="0" err="1"/>
              <a:t>xlwt</a:t>
            </a:r>
            <a:r>
              <a:rPr lang="pl-PL" dirty="0"/>
              <a:t>/</a:t>
            </a:r>
            <a:r>
              <a:rPr lang="pl-PL" dirty="0" err="1"/>
              <a:t>xlrd</a:t>
            </a:r>
            <a:r>
              <a:rPr lang="pl-PL" dirty="0"/>
              <a:t> (dla plików .xls). </a:t>
            </a:r>
          </a:p>
          <a:p>
            <a:pPr marL="0" indent="0" algn="just">
              <a:buNone/>
            </a:pPr>
            <a:r>
              <a:rPr lang="pl-PL" dirty="0"/>
              <a:t>Biblioteka </a:t>
            </a:r>
            <a:r>
              <a:rPr lang="pl-PL" dirty="0" err="1"/>
              <a:t>xlsxwriter</a:t>
            </a:r>
            <a:r>
              <a:rPr lang="pl-PL" dirty="0"/>
              <a:t> nie obsługuje bezpośredniej modyfikacji istniejących plików, dlatego nie będziemy jej tutaj używać.</a:t>
            </a:r>
          </a:p>
        </p:txBody>
      </p:sp>
    </p:spTree>
    <p:extLst>
      <p:ext uri="{BB962C8B-B14F-4D97-AF65-F5344CB8AC3E}">
        <p14:creationId xmlns:p14="http://schemas.microsoft.com/office/powerpoint/2010/main" val="3854011352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Praca z pakietami </a:t>
            </a:r>
            <a:r>
              <a:rPr lang="pl-PL" dirty="0" err="1"/>
              <a:t>openpyxl</a:t>
            </a:r>
            <a:r>
              <a:rPr lang="pl-PL" dirty="0"/>
              <a:t>, </a:t>
            </a:r>
            <a:r>
              <a:rPr lang="pl-PL" dirty="0" err="1"/>
              <a:t>xlsxwriter</a:t>
            </a:r>
            <a:r>
              <a:rPr lang="pl-PL" dirty="0"/>
              <a:t>, </a:t>
            </a:r>
            <a:r>
              <a:rPr lang="pl-PL" dirty="0" err="1"/>
              <a:t>xlrd</a:t>
            </a:r>
            <a:r>
              <a:rPr lang="pl-PL" dirty="0"/>
              <a:t> i </a:t>
            </a:r>
            <a:r>
              <a:rPr lang="pl-PL" dirty="0" err="1"/>
              <a:t>xlwt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pl-PL" sz="2400" dirty="0"/>
              <a:t>Modyfikowanie danych z pomocą </a:t>
            </a:r>
            <a:r>
              <a:rPr lang="pl-PL" sz="2400" dirty="0" err="1"/>
              <a:t>openpyxl</a:t>
            </a:r>
            <a:r>
              <a:rPr lang="pl-PL" sz="2400" dirty="0"/>
              <a:t>:</a:t>
            </a:r>
          </a:p>
          <a:p>
            <a:pPr marL="0" indent="0" algn="ctr">
              <a:buNone/>
            </a:pPr>
            <a:endParaRPr lang="pl-PL" sz="2400" dirty="0"/>
          </a:p>
          <a:p>
            <a:pPr marL="0" indent="0" algn="just">
              <a:buNone/>
            </a:pPr>
            <a:r>
              <a:rPr lang="pl-PL" sz="2400" b="1" dirty="0" err="1"/>
              <a:t>openpyxl</a:t>
            </a:r>
            <a:r>
              <a:rPr lang="pl-PL" sz="2400" dirty="0"/>
              <a:t> obsługuje zarówno odczyt, jak i modyfikację plików Excel w formacie .</a:t>
            </a:r>
            <a:r>
              <a:rPr lang="pl-PL" sz="2400" dirty="0" err="1"/>
              <a:t>xlsx</a:t>
            </a:r>
            <a:r>
              <a:rPr lang="pl-PL" sz="2400" dirty="0"/>
              <a:t>. Oto jak to zrobić:</a:t>
            </a:r>
          </a:p>
          <a:p>
            <a:pPr marL="0" indent="0" algn="just">
              <a:buNone/>
            </a:pPr>
            <a:endParaRPr lang="pl-PL" sz="2400" dirty="0"/>
          </a:p>
          <a:p>
            <a:pPr marL="0" indent="0" algn="just">
              <a:buNone/>
            </a:pPr>
            <a:r>
              <a:rPr lang="pl-PL" sz="2400" dirty="0"/>
              <a:t>Modyfikowanie istniejących danych:</a:t>
            </a:r>
          </a:p>
          <a:p>
            <a:pPr lvl="1" algn="just"/>
            <a:r>
              <a:rPr lang="pl-PL" dirty="0"/>
              <a:t>Otwieramy plik .</a:t>
            </a:r>
            <a:r>
              <a:rPr lang="pl-PL" dirty="0" err="1"/>
              <a:t>xlsx</a:t>
            </a:r>
            <a:r>
              <a:rPr lang="pl-PL" dirty="0"/>
              <a:t>.</a:t>
            </a:r>
          </a:p>
          <a:p>
            <a:pPr lvl="1" algn="just"/>
            <a:r>
              <a:rPr lang="pl-PL" dirty="0"/>
              <a:t>Wybieramy arkusz, który chcemy zmodyfikować.</a:t>
            </a:r>
          </a:p>
          <a:p>
            <a:pPr lvl="1" algn="just"/>
            <a:r>
              <a:rPr lang="pl-PL" dirty="0"/>
              <a:t>Odczytujemy, modyfikujemy, a następnie zapisujemy zmienione dane.</a:t>
            </a:r>
          </a:p>
        </p:txBody>
      </p:sp>
    </p:spTree>
    <p:extLst>
      <p:ext uri="{BB962C8B-B14F-4D97-AF65-F5344CB8AC3E}">
        <p14:creationId xmlns:p14="http://schemas.microsoft.com/office/powerpoint/2010/main" val="268878870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Praca z pakietami </a:t>
            </a:r>
            <a:r>
              <a:rPr lang="pl-PL" dirty="0" err="1"/>
              <a:t>openpyxl</a:t>
            </a:r>
            <a:r>
              <a:rPr lang="pl-PL" dirty="0"/>
              <a:t>, </a:t>
            </a:r>
            <a:r>
              <a:rPr lang="pl-PL" dirty="0" err="1"/>
              <a:t>xlsxwriter</a:t>
            </a:r>
            <a:r>
              <a:rPr lang="pl-PL" dirty="0"/>
              <a:t>, </a:t>
            </a:r>
            <a:r>
              <a:rPr lang="pl-PL" dirty="0" err="1"/>
              <a:t>xlrd</a:t>
            </a:r>
            <a:r>
              <a:rPr lang="pl-PL" dirty="0"/>
              <a:t> i </a:t>
            </a:r>
            <a:r>
              <a:rPr lang="pl-PL" dirty="0" err="1"/>
              <a:t>xlwt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Modyfikowanie danych z pomocą </a:t>
            </a:r>
            <a:r>
              <a:rPr lang="pl-PL" dirty="0" err="1"/>
              <a:t>openpyxl</a:t>
            </a:r>
            <a:r>
              <a:rPr lang="pl-PL" dirty="0"/>
              <a:t>:</a:t>
            </a:r>
          </a:p>
          <a:p>
            <a:pPr marL="0" indent="0" algn="ctr">
              <a:buNone/>
            </a:pPr>
            <a:endParaRPr lang="pl-PL" sz="2000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7DE352BD-2FAF-B8ED-3708-F3B7067429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4585" y="2132856"/>
            <a:ext cx="6942829" cy="4475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949934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Praca z pakietami </a:t>
            </a:r>
            <a:r>
              <a:rPr lang="pl-PL" dirty="0" err="1"/>
              <a:t>openpyxl</a:t>
            </a:r>
            <a:r>
              <a:rPr lang="pl-PL" dirty="0"/>
              <a:t>, </a:t>
            </a:r>
            <a:r>
              <a:rPr lang="pl-PL" dirty="0" err="1"/>
              <a:t>xlsxwriter</a:t>
            </a:r>
            <a:r>
              <a:rPr lang="pl-PL" dirty="0"/>
              <a:t>, </a:t>
            </a:r>
            <a:r>
              <a:rPr lang="pl-PL" dirty="0" err="1"/>
              <a:t>xlrd</a:t>
            </a:r>
            <a:r>
              <a:rPr lang="pl-PL" dirty="0"/>
              <a:t> i </a:t>
            </a:r>
            <a:r>
              <a:rPr lang="pl-PL" dirty="0" err="1"/>
              <a:t>xlwt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2400" dirty="0"/>
              <a:t>Modyfikowanie danych z pomocą </a:t>
            </a:r>
            <a:r>
              <a:rPr lang="pl-PL" sz="2400" dirty="0" err="1"/>
              <a:t>openpyxl</a:t>
            </a:r>
            <a:r>
              <a:rPr lang="pl-PL" sz="2400" dirty="0"/>
              <a:t>:</a:t>
            </a:r>
          </a:p>
          <a:p>
            <a:pPr marL="0" indent="0" algn="ctr">
              <a:buNone/>
            </a:pPr>
            <a:endParaRPr lang="pl-PL" sz="2400" dirty="0"/>
          </a:p>
          <a:p>
            <a:pPr marL="0" indent="0" algn="just">
              <a:buNone/>
            </a:pPr>
            <a:r>
              <a:rPr lang="pl-PL" sz="2400" dirty="0"/>
              <a:t>Modyfikowanie danych w pętli:</a:t>
            </a:r>
          </a:p>
          <a:p>
            <a:pPr lvl="1" algn="just"/>
            <a:r>
              <a:rPr lang="pl-PL" dirty="0"/>
              <a:t>Możemy przejść przez wiersze i zmienić wartości w komórkach w pętli.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30A418DF-86C1-6363-AACA-1B4192F6AC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953" y="3789040"/>
            <a:ext cx="9474094" cy="1174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11981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Praca z pakietami </a:t>
            </a:r>
            <a:r>
              <a:rPr lang="pl-PL" dirty="0" err="1"/>
              <a:t>openpyxl</a:t>
            </a:r>
            <a:r>
              <a:rPr lang="pl-PL" dirty="0"/>
              <a:t>, </a:t>
            </a:r>
            <a:r>
              <a:rPr lang="pl-PL" dirty="0" err="1"/>
              <a:t>xlsxwriter</a:t>
            </a:r>
            <a:r>
              <a:rPr lang="pl-PL" dirty="0"/>
              <a:t>, </a:t>
            </a:r>
            <a:r>
              <a:rPr lang="pl-PL" dirty="0" err="1"/>
              <a:t>xlrd</a:t>
            </a:r>
            <a:r>
              <a:rPr lang="pl-PL" dirty="0"/>
              <a:t> i </a:t>
            </a:r>
            <a:r>
              <a:rPr lang="pl-PL" dirty="0" err="1"/>
              <a:t>xlwt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Modyfikacja danych w plikach .xls przy użyciu </a:t>
            </a:r>
            <a:r>
              <a:rPr lang="pl-PL" dirty="0" err="1"/>
              <a:t>xlwt</a:t>
            </a:r>
            <a:r>
              <a:rPr lang="pl-PL" dirty="0"/>
              <a:t> i </a:t>
            </a:r>
            <a:r>
              <a:rPr lang="pl-PL" dirty="0" err="1"/>
              <a:t>xlrd</a:t>
            </a:r>
            <a:endParaRPr lang="pl-PL" dirty="0"/>
          </a:p>
          <a:p>
            <a:pPr marL="0" indent="0" algn="ctr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Pliki .xls są starszym formatem, a </a:t>
            </a:r>
            <a:r>
              <a:rPr lang="pl-PL" dirty="0" err="1"/>
              <a:t>xlrd</a:t>
            </a:r>
            <a:r>
              <a:rPr lang="pl-PL" dirty="0"/>
              <a:t> służy tylko do odczytu. Dlatego, jeśli chcemy modyfikować pliki .xls, musimy:</a:t>
            </a:r>
          </a:p>
          <a:p>
            <a:pPr algn="just"/>
            <a:r>
              <a:rPr lang="pl-PL" dirty="0"/>
              <a:t>Odczytać dane za pomocą </a:t>
            </a:r>
            <a:r>
              <a:rPr lang="pl-PL" dirty="0" err="1"/>
              <a:t>xlrd</a:t>
            </a:r>
            <a:r>
              <a:rPr lang="pl-PL" dirty="0"/>
              <a:t>.</a:t>
            </a:r>
          </a:p>
          <a:p>
            <a:pPr algn="just"/>
            <a:r>
              <a:rPr lang="pl-PL" dirty="0"/>
              <a:t>Zrobić kopię za pomocą </a:t>
            </a:r>
            <a:r>
              <a:rPr lang="pl-PL" dirty="0" err="1"/>
              <a:t>xlwt</a:t>
            </a:r>
            <a:r>
              <a:rPr lang="pl-PL" dirty="0"/>
              <a:t> (ponieważ </a:t>
            </a:r>
            <a:r>
              <a:rPr lang="pl-PL" dirty="0" err="1"/>
              <a:t>xlwt</a:t>
            </a:r>
            <a:r>
              <a:rPr lang="pl-PL" dirty="0"/>
              <a:t> służy tylko do zapisu).</a:t>
            </a:r>
          </a:p>
        </p:txBody>
      </p:sp>
    </p:spTree>
    <p:extLst>
      <p:ext uri="{BB962C8B-B14F-4D97-AF65-F5344CB8AC3E}">
        <p14:creationId xmlns:p14="http://schemas.microsoft.com/office/powerpoint/2010/main" val="2824723414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Praca z pakietami </a:t>
            </a:r>
            <a:r>
              <a:rPr lang="pl-PL" dirty="0" err="1"/>
              <a:t>openpyxl</a:t>
            </a:r>
            <a:r>
              <a:rPr lang="pl-PL" dirty="0"/>
              <a:t>, </a:t>
            </a:r>
            <a:r>
              <a:rPr lang="pl-PL" dirty="0" err="1"/>
              <a:t>xlsxwriter</a:t>
            </a:r>
            <a:r>
              <a:rPr lang="pl-PL" dirty="0"/>
              <a:t>, </a:t>
            </a:r>
            <a:r>
              <a:rPr lang="pl-PL" dirty="0" err="1"/>
              <a:t>xlrd</a:t>
            </a:r>
            <a:r>
              <a:rPr lang="pl-PL" dirty="0"/>
              <a:t> i </a:t>
            </a:r>
            <a:r>
              <a:rPr lang="pl-PL" dirty="0" err="1"/>
              <a:t>xlwt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2400" dirty="0"/>
              <a:t>Odczyt i modyfikacja danych w plikach .xls (</a:t>
            </a:r>
            <a:r>
              <a:rPr lang="pl-PL" sz="2400" dirty="0" err="1"/>
              <a:t>xlrd</a:t>
            </a:r>
            <a:r>
              <a:rPr lang="pl-PL" sz="2400" dirty="0"/>
              <a:t> + </a:t>
            </a:r>
            <a:r>
              <a:rPr lang="pl-PL" sz="2400" dirty="0" err="1"/>
              <a:t>xlwt</a:t>
            </a:r>
            <a:r>
              <a:rPr lang="pl-PL" sz="2400" dirty="0"/>
              <a:t>):</a:t>
            </a:r>
          </a:p>
        </p:txBody>
      </p:sp>
      <p:pic>
        <p:nvPicPr>
          <p:cNvPr id="9" name="Obraz 8">
            <a:extLst>
              <a:ext uri="{FF2B5EF4-FFF2-40B4-BE49-F238E27FC236}">
                <a16:creationId xmlns:a16="http://schemas.microsoft.com/office/drawing/2014/main" id="{C1D85147-5200-7F7A-2BD1-71F4970249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9673" y="2076689"/>
            <a:ext cx="5492653" cy="4781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987534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Praca z pakietami </a:t>
            </a:r>
            <a:r>
              <a:rPr lang="pl-PL" dirty="0" err="1"/>
              <a:t>openpyxl</a:t>
            </a:r>
            <a:r>
              <a:rPr lang="pl-PL" dirty="0"/>
              <a:t>, </a:t>
            </a:r>
            <a:r>
              <a:rPr lang="pl-PL" dirty="0" err="1"/>
              <a:t>xlsxwriter</a:t>
            </a:r>
            <a:r>
              <a:rPr lang="pl-PL" dirty="0"/>
              <a:t>, </a:t>
            </a:r>
            <a:r>
              <a:rPr lang="pl-PL" dirty="0" err="1"/>
              <a:t>xlrd</a:t>
            </a:r>
            <a:r>
              <a:rPr lang="pl-PL" dirty="0"/>
              <a:t> i </a:t>
            </a:r>
            <a:r>
              <a:rPr lang="pl-PL" dirty="0" err="1"/>
              <a:t>xlwt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 algn="ctr">
              <a:buNone/>
            </a:pPr>
            <a:r>
              <a:rPr lang="pl-PL" dirty="0"/>
              <a:t>Podsumowanie:</a:t>
            </a:r>
          </a:p>
          <a:p>
            <a:pPr marL="0" indent="0" algn="ctr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W przypadku plików .xls, każda modyfikacja wymaga skopiowania pliku przy pomocy </a:t>
            </a:r>
            <a:r>
              <a:rPr lang="pl-PL" dirty="0" err="1"/>
              <a:t>xlwt</a:t>
            </a:r>
            <a:r>
              <a:rPr lang="pl-PL" dirty="0"/>
              <a:t> i zapisania go jako nowy plik, ponieważ </a:t>
            </a:r>
            <a:r>
              <a:rPr lang="pl-PL" dirty="0" err="1"/>
              <a:t>xlrd</a:t>
            </a:r>
            <a:r>
              <a:rPr lang="pl-PL" dirty="0"/>
              <a:t> nie obsługuje bezpośredniej modyfikacji plików.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Podsumowanie:</a:t>
            </a:r>
          </a:p>
          <a:p>
            <a:pPr algn="just"/>
            <a:r>
              <a:rPr lang="pl-PL" b="1" dirty="0" err="1"/>
              <a:t>openpyxl</a:t>
            </a:r>
            <a:r>
              <a:rPr lang="pl-PL" dirty="0"/>
              <a:t> (pliki .</a:t>
            </a:r>
            <a:r>
              <a:rPr lang="pl-PL" dirty="0" err="1"/>
              <a:t>xlsx</a:t>
            </a:r>
            <a:r>
              <a:rPr lang="pl-PL" dirty="0"/>
              <a:t>): Możemy bezpośrednio modyfikować dane w istniejącym pliku Excel.</a:t>
            </a:r>
          </a:p>
          <a:p>
            <a:pPr algn="just"/>
            <a:r>
              <a:rPr lang="pl-PL" b="1" dirty="0" err="1"/>
              <a:t>xlrd</a:t>
            </a:r>
            <a:r>
              <a:rPr lang="pl-PL" dirty="0"/>
              <a:t> + </a:t>
            </a:r>
            <a:r>
              <a:rPr lang="pl-PL" b="1" dirty="0" err="1"/>
              <a:t>xlwt</a:t>
            </a:r>
            <a:r>
              <a:rPr lang="pl-PL" dirty="0"/>
              <a:t> (pliki .xls): Modyfikacja wymaga skopiowania pliku i zapisania zmian w nowym pliku.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b="1" dirty="0" err="1"/>
              <a:t>openpyxl</a:t>
            </a:r>
            <a:r>
              <a:rPr lang="pl-PL" dirty="0"/>
              <a:t> jest bardziej wszechstronną i nowoczesną biblioteką, zwłaszcza jeśli pracujemy z plikami w formacie .</a:t>
            </a:r>
            <a:r>
              <a:rPr lang="pl-PL" dirty="0" err="1"/>
              <a:t>xlsx</a:t>
            </a:r>
            <a:r>
              <a:rPr lang="pl-PL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22311695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Praca z pakietami </a:t>
            </a:r>
            <a:r>
              <a:rPr lang="pl-PL" dirty="0" err="1"/>
              <a:t>openpyxl</a:t>
            </a:r>
            <a:r>
              <a:rPr lang="pl-PL" dirty="0"/>
              <a:t>, </a:t>
            </a:r>
            <a:r>
              <a:rPr lang="pl-PL" dirty="0" err="1"/>
              <a:t>xlsxwriter</a:t>
            </a:r>
            <a:r>
              <a:rPr lang="pl-PL" dirty="0"/>
              <a:t>, </a:t>
            </a:r>
            <a:r>
              <a:rPr lang="pl-PL" dirty="0" err="1"/>
              <a:t>xlrd</a:t>
            </a:r>
            <a:r>
              <a:rPr lang="pl-PL" dirty="0"/>
              <a:t> i </a:t>
            </a:r>
            <a:r>
              <a:rPr lang="pl-PL" dirty="0" err="1"/>
              <a:t>xlwt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pl-PL" sz="2000" dirty="0"/>
              <a:t>Podsumowanie:</a:t>
            </a:r>
          </a:p>
          <a:p>
            <a:pPr marL="0" indent="0" algn="just">
              <a:buNone/>
            </a:pPr>
            <a:endParaRPr lang="pl-PL" sz="2000" dirty="0"/>
          </a:p>
          <a:p>
            <a:pPr algn="just"/>
            <a:r>
              <a:rPr lang="pl-PL" sz="2000" b="1" dirty="0" err="1"/>
              <a:t>openpyxl</a:t>
            </a:r>
            <a:r>
              <a:rPr lang="pl-PL" sz="2000" dirty="0"/>
              <a:t>: Najbardziej wszechstronna biblioteka do odczytu i zapisu plików .</a:t>
            </a:r>
            <a:r>
              <a:rPr lang="pl-PL" sz="2000" dirty="0" err="1"/>
              <a:t>xlsx</a:t>
            </a:r>
            <a:r>
              <a:rPr lang="pl-PL" sz="2000" dirty="0"/>
              <a:t>. Idealna do pracy z większymi i nowszymi plikami Excel.</a:t>
            </a:r>
          </a:p>
          <a:p>
            <a:pPr algn="just"/>
            <a:r>
              <a:rPr lang="pl-PL" sz="2000" b="1" dirty="0" err="1"/>
              <a:t>xlsxwriter</a:t>
            </a:r>
            <a:r>
              <a:rPr lang="pl-PL" sz="2000" dirty="0"/>
              <a:t>: Świetna do generowania i formatowania nowych plików .</a:t>
            </a:r>
            <a:r>
              <a:rPr lang="pl-PL" sz="2000" dirty="0" err="1"/>
              <a:t>xlsx</a:t>
            </a:r>
            <a:r>
              <a:rPr lang="pl-PL" sz="2000" dirty="0"/>
              <a:t>, szczególnie dla złożonych formatów i wykresów.</a:t>
            </a:r>
          </a:p>
          <a:p>
            <a:pPr algn="just"/>
            <a:r>
              <a:rPr lang="pl-PL" sz="2000" b="1" dirty="0" err="1"/>
              <a:t>xlrd</a:t>
            </a:r>
            <a:r>
              <a:rPr lang="pl-PL" sz="2000" dirty="0"/>
              <a:t>: Używana głównie do odczytu starych plików .xls, ale już nie obsługuje formatu .</a:t>
            </a:r>
            <a:r>
              <a:rPr lang="pl-PL" sz="2000" dirty="0" err="1"/>
              <a:t>xlsx</a:t>
            </a:r>
            <a:r>
              <a:rPr lang="pl-PL" sz="2000" dirty="0"/>
              <a:t>.</a:t>
            </a:r>
          </a:p>
          <a:p>
            <a:pPr algn="just"/>
            <a:r>
              <a:rPr lang="pl-PL" sz="2000" b="1" dirty="0" err="1"/>
              <a:t>xlwt</a:t>
            </a:r>
            <a:r>
              <a:rPr lang="pl-PL" sz="2000" dirty="0"/>
              <a:t>: Używana do zapisu starych plików .xls, ale ograniczona funkcjonalnością w porównaniu do nowszych bibliotek.</a:t>
            </a:r>
          </a:p>
          <a:p>
            <a:pPr algn="just"/>
            <a:endParaRPr lang="pl-PL" sz="2000" dirty="0"/>
          </a:p>
          <a:p>
            <a:pPr marL="0" indent="0" algn="just">
              <a:buNone/>
            </a:pPr>
            <a:r>
              <a:rPr lang="pl-PL" sz="2000" dirty="0"/>
              <a:t>Każda z tych bibliotek ma swoje specyficzne zastosowanie, a wybór zależy od formatu pliku oraz poziomu złożoności danych, z którymi chcesz pracować.</a:t>
            </a:r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endParaRPr lang="pl-PL" sz="2000" dirty="0"/>
          </a:p>
        </p:txBody>
      </p:sp>
    </p:spTree>
    <p:extLst>
      <p:ext uri="{BB962C8B-B14F-4D97-AF65-F5344CB8AC3E}">
        <p14:creationId xmlns:p14="http://schemas.microsoft.com/office/powerpoint/2010/main" val="11185877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Przygotowanie środowiska pracy - </a:t>
            </a:r>
            <a:r>
              <a:rPr lang="pl-PL" dirty="0" err="1"/>
              <a:t>Jupyter</a:t>
            </a:r>
            <a:r>
              <a:rPr lang="pl-PL" dirty="0"/>
              <a:t> Notebook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pl-PL" b="1" dirty="0"/>
              <a:t>Instalacja </a:t>
            </a:r>
            <a:r>
              <a:rPr lang="pl-PL" b="1" dirty="0" err="1"/>
              <a:t>Anacondy</a:t>
            </a:r>
            <a:r>
              <a:rPr lang="pl-PL" b="1" dirty="0"/>
              <a:t>:</a:t>
            </a:r>
          </a:p>
          <a:p>
            <a:pPr marL="0" indent="0" algn="just">
              <a:buNone/>
            </a:pPr>
            <a:endParaRPr lang="pl-PL" b="1" dirty="0"/>
          </a:p>
          <a:p>
            <a:pPr algn="just"/>
            <a:r>
              <a:rPr lang="pl-PL" dirty="0"/>
              <a:t>Krok 1: Pobierz </a:t>
            </a:r>
            <a:r>
              <a:rPr lang="pl-PL" dirty="0" err="1"/>
              <a:t>Anacondę</a:t>
            </a:r>
            <a:endParaRPr lang="pl-PL" dirty="0"/>
          </a:p>
          <a:p>
            <a:pPr lvl="2" algn="just"/>
            <a:r>
              <a:rPr lang="pl-PL" dirty="0"/>
              <a:t>Przejdź na oficjalną stronę </a:t>
            </a:r>
            <a:r>
              <a:rPr lang="pl-PL" dirty="0" err="1"/>
              <a:t>Anacondy</a:t>
            </a:r>
            <a:r>
              <a:rPr lang="pl-PL" dirty="0"/>
              <a:t>: </a:t>
            </a:r>
            <a:r>
              <a:rPr lang="pl-PL" dirty="0">
                <a:hlinkClick r:id="rId2"/>
              </a:rPr>
              <a:t>https://www.anaconda.com/products/distribution</a:t>
            </a:r>
            <a:endParaRPr lang="pl-PL" dirty="0"/>
          </a:p>
          <a:p>
            <a:pPr marL="0" indent="0" algn="just">
              <a:buNone/>
            </a:pPr>
            <a:endParaRPr lang="pl-PL" dirty="0"/>
          </a:p>
          <a:p>
            <a:pPr algn="just"/>
            <a:r>
              <a:rPr lang="pl-PL" dirty="0"/>
              <a:t>Krok 2: Wybierz wersję</a:t>
            </a:r>
          </a:p>
          <a:p>
            <a:pPr lvl="2" algn="just"/>
            <a:r>
              <a:rPr lang="pl-PL" dirty="0"/>
              <a:t>Pobierz odpowiednią wersję </a:t>
            </a:r>
            <a:r>
              <a:rPr lang="pl-PL" dirty="0" err="1"/>
              <a:t>Anacondy</a:t>
            </a:r>
            <a:r>
              <a:rPr lang="pl-PL" dirty="0"/>
              <a:t> dla swojego systemu operacyjnego (Windows, </a:t>
            </a:r>
            <a:r>
              <a:rPr lang="pl-PL" dirty="0" err="1"/>
              <a:t>macOS</a:t>
            </a:r>
            <a:r>
              <a:rPr lang="pl-PL" dirty="0"/>
              <a:t>, Linux). Zazwyczaj poleca się pobranie najnowszej stabilnej wersji.</a:t>
            </a:r>
          </a:p>
        </p:txBody>
      </p:sp>
    </p:spTree>
    <p:extLst>
      <p:ext uri="{BB962C8B-B14F-4D97-AF65-F5344CB8AC3E}">
        <p14:creationId xmlns:p14="http://schemas.microsoft.com/office/powerpoint/2010/main" val="1272578023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8A1A2BD-6583-FFB8-52B3-5274104CE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Praca z pakietami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F9B690A9-D45F-68C9-6E49-FA10A51542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5800" y="1628800"/>
            <a:ext cx="3600400" cy="3600400"/>
          </a:xfrm>
          <a:prstGeom prst="rect">
            <a:avLst/>
          </a:prstGeom>
        </p:spPr>
      </p:pic>
      <p:sp>
        <p:nvSpPr>
          <p:cNvPr id="5" name="pole tekstowe 4">
            <a:extLst>
              <a:ext uri="{FF2B5EF4-FFF2-40B4-BE49-F238E27FC236}">
                <a16:creationId xmlns:a16="http://schemas.microsoft.com/office/drawing/2014/main" id="{94D88468-CDB0-210F-0523-7096AE298ABD}"/>
              </a:ext>
            </a:extLst>
          </p:cNvPr>
          <p:cNvSpPr txBox="1"/>
          <p:nvPr/>
        </p:nvSpPr>
        <p:spPr>
          <a:xfrm>
            <a:off x="1631504" y="5373216"/>
            <a:ext cx="8784976" cy="504056"/>
          </a:xfrm>
          <a:prstGeom prst="rect">
            <a:avLst/>
          </a:prstGeom>
        </p:spPr>
        <p:txBody>
          <a:bodyPr vert="horz" wrap="square" lIns="0" tIns="45720" rIns="0" bIns="45720" rtlCol="0">
            <a:normAutofit/>
          </a:bodyPr>
          <a:lstStyle/>
          <a:p>
            <a:pPr marL="0" indent="0" algn="ctr">
              <a:buNone/>
            </a:pPr>
            <a:r>
              <a:rPr lang="pl-PL" sz="2400" dirty="0"/>
              <a:t>Warsztat</a:t>
            </a:r>
          </a:p>
        </p:txBody>
      </p:sp>
    </p:spTree>
    <p:extLst>
      <p:ext uri="{BB962C8B-B14F-4D97-AF65-F5344CB8AC3E}">
        <p14:creationId xmlns:p14="http://schemas.microsoft.com/office/powerpoint/2010/main" val="2590855077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Temat stylizowania komórek w plikach Excel jest istotny ponieważ pozwala na lepszą wizualizację i prezentację danych.</a:t>
            </a:r>
          </a:p>
          <a:p>
            <a:pPr marL="0" indent="0" algn="just">
              <a:buNone/>
            </a:pPr>
            <a:r>
              <a:rPr lang="pl-PL" dirty="0"/>
              <a:t>Stylizowanie obejmuje takie rzeczy jak ustawianie czcionek, kolorów, obramowań, wyrównania, szerokości kolumn itp.</a:t>
            </a:r>
          </a:p>
        </p:txBody>
      </p:sp>
    </p:spTree>
    <p:extLst>
      <p:ext uri="{BB962C8B-B14F-4D97-AF65-F5344CB8AC3E}">
        <p14:creationId xmlns:p14="http://schemas.microsoft.com/office/powerpoint/2010/main" val="102452896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Stylizowanie w </a:t>
            </a:r>
            <a:r>
              <a:rPr lang="pl-PL" dirty="0" err="1"/>
              <a:t>openpyxl</a:t>
            </a:r>
            <a:r>
              <a:rPr lang="pl-PL" dirty="0"/>
              <a:t> (dla plików .</a:t>
            </a:r>
            <a:r>
              <a:rPr lang="pl-PL" dirty="0" err="1"/>
              <a:t>xlsx</a:t>
            </a:r>
            <a:r>
              <a:rPr lang="pl-PL" dirty="0"/>
              <a:t>):</a:t>
            </a:r>
          </a:p>
          <a:p>
            <a:pPr marL="0" indent="0" algn="just">
              <a:buNone/>
            </a:pPr>
            <a:endParaRPr lang="pl-PL" dirty="0"/>
          </a:p>
        </p:txBody>
      </p:sp>
      <p:sp>
        <p:nvSpPr>
          <p:cNvPr id="4" name="Prostokąt 3">
            <a:extLst>
              <a:ext uri="{FF2B5EF4-FFF2-40B4-BE49-F238E27FC236}">
                <a16:creationId xmlns:a16="http://schemas.microsoft.com/office/drawing/2014/main" id="{D0A55CC9-5A30-942A-40B4-4D1F42D85CF4}"/>
              </a:ext>
            </a:extLst>
          </p:cNvPr>
          <p:cNvSpPr/>
          <p:nvPr/>
        </p:nvSpPr>
        <p:spPr>
          <a:xfrm>
            <a:off x="4163420" y="2828835"/>
            <a:ext cx="3865162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l-PL" sz="72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o</a:t>
            </a:r>
            <a:r>
              <a:rPr lang="pl-PL" sz="7200" b="0" cap="none" spc="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penpyxl</a:t>
            </a:r>
            <a:endParaRPr lang="pl-PL" sz="72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72622257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pl-PL" dirty="0"/>
              <a:t>Stylizowanie w </a:t>
            </a:r>
            <a:r>
              <a:rPr lang="pl-PL" dirty="0" err="1"/>
              <a:t>openpyxl</a:t>
            </a:r>
            <a:r>
              <a:rPr lang="pl-PL" dirty="0"/>
              <a:t> (dla plików .</a:t>
            </a:r>
            <a:r>
              <a:rPr lang="pl-PL" dirty="0" err="1"/>
              <a:t>xlsx</a:t>
            </a:r>
            <a:r>
              <a:rPr lang="pl-PL" dirty="0"/>
              <a:t>):</a:t>
            </a:r>
          </a:p>
          <a:p>
            <a:pPr marL="0" indent="0" algn="ctr">
              <a:buNone/>
            </a:pPr>
            <a:endParaRPr lang="pl-PL" dirty="0"/>
          </a:p>
          <a:p>
            <a:pPr marL="0" indent="0">
              <a:buNone/>
            </a:pPr>
            <a:r>
              <a:rPr lang="pl-PL" dirty="0"/>
              <a:t>Biblioteka </a:t>
            </a:r>
            <a:r>
              <a:rPr lang="pl-PL" dirty="0" err="1"/>
              <a:t>openpyxl</a:t>
            </a:r>
            <a:r>
              <a:rPr lang="pl-PL" dirty="0"/>
              <a:t> oferuje bardzo szerokie możliwości stylizowania komórek w plikach Excel w formacie .</a:t>
            </a:r>
            <a:r>
              <a:rPr lang="pl-PL" dirty="0" err="1"/>
              <a:t>xlsx</a:t>
            </a:r>
            <a:r>
              <a:rPr lang="pl-PL" dirty="0"/>
              <a:t>. Np.:</a:t>
            </a:r>
          </a:p>
          <a:p>
            <a:pPr marL="0" indent="0">
              <a:buNone/>
            </a:pPr>
            <a:endParaRPr lang="pl-PL" dirty="0"/>
          </a:p>
          <a:p>
            <a:pPr marL="0" indent="0" algn="ctr">
              <a:buNone/>
            </a:pPr>
            <a:r>
              <a:rPr lang="pl-PL" dirty="0"/>
              <a:t>Czcionki</a:t>
            </a:r>
          </a:p>
          <a:p>
            <a:r>
              <a:rPr lang="pl-PL" dirty="0"/>
              <a:t>Możemy dostosować czcionkę dla danych w komórkach, ustawiając typ, rozmiar, kolor, pogrubienie, kursywę itp.</a:t>
            </a:r>
          </a:p>
          <a:p>
            <a:endParaRPr lang="pl-PL" dirty="0"/>
          </a:p>
          <a:p>
            <a:pPr marL="0" indent="0" algn="ctr">
              <a:buNone/>
            </a:pPr>
            <a:r>
              <a:rPr lang="pl-PL" dirty="0"/>
              <a:t>Kolory komórek (Tło)</a:t>
            </a:r>
          </a:p>
          <a:p>
            <a:pPr algn="just"/>
            <a:r>
              <a:rPr lang="pl-PL" dirty="0"/>
              <a:t>Możemy ustawić kolor tła dla komórek, aby wyróżnić dane.</a:t>
            </a:r>
          </a:p>
        </p:txBody>
      </p:sp>
    </p:spTree>
    <p:extLst>
      <p:ext uri="{BB962C8B-B14F-4D97-AF65-F5344CB8AC3E}">
        <p14:creationId xmlns:p14="http://schemas.microsoft.com/office/powerpoint/2010/main" val="3060565571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1800" dirty="0"/>
              <a:t>Stylizowanie w </a:t>
            </a:r>
            <a:r>
              <a:rPr lang="pl-PL" sz="1800" dirty="0" err="1"/>
              <a:t>openpyxl</a:t>
            </a:r>
            <a:r>
              <a:rPr lang="pl-PL" sz="1800" dirty="0"/>
              <a:t> (dla plików .</a:t>
            </a:r>
            <a:r>
              <a:rPr lang="pl-PL" sz="1800" dirty="0" err="1"/>
              <a:t>xlsx</a:t>
            </a:r>
            <a:r>
              <a:rPr lang="pl-PL" sz="1800" dirty="0"/>
              <a:t>):</a:t>
            </a:r>
          </a:p>
          <a:p>
            <a:pPr marL="0" indent="0" algn="ctr">
              <a:buNone/>
            </a:pPr>
            <a:endParaRPr lang="pl-PL" sz="1800" dirty="0"/>
          </a:p>
          <a:p>
            <a:pPr marL="0" indent="0" algn="ctr">
              <a:buNone/>
            </a:pPr>
            <a:r>
              <a:rPr lang="pl-PL" sz="1800" dirty="0"/>
              <a:t>Obramowania</a:t>
            </a:r>
          </a:p>
          <a:p>
            <a:pPr algn="just"/>
            <a:r>
              <a:rPr lang="pl-PL" sz="1800" dirty="0"/>
              <a:t>Można dodać obramowania wokół komórek lub grupy komórek.</a:t>
            </a:r>
          </a:p>
          <a:p>
            <a:pPr marL="0" indent="0" algn="just">
              <a:buNone/>
            </a:pPr>
            <a:endParaRPr lang="pl-PL" sz="1800" dirty="0"/>
          </a:p>
          <a:p>
            <a:pPr marL="0" indent="0" algn="ctr">
              <a:buNone/>
            </a:pPr>
            <a:r>
              <a:rPr lang="pl-PL" sz="1800" dirty="0"/>
              <a:t>Wyrównanie tekstu</a:t>
            </a:r>
          </a:p>
          <a:p>
            <a:pPr algn="just"/>
            <a:r>
              <a:rPr lang="pl-PL" sz="1800" dirty="0"/>
              <a:t>Tekst można wyrównać w poziomie (np. do lewej, do prawej, do środka) i w pionie (góra, środek, dół).</a:t>
            </a:r>
          </a:p>
          <a:p>
            <a:pPr marL="0" indent="0" algn="ctr">
              <a:buNone/>
            </a:pPr>
            <a:endParaRPr lang="pl-PL" sz="1800" dirty="0"/>
          </a:p>
          <a:p>
            <a:pPr marL="0" indent="0" algn="ctr">
              <a:buNone/>
            </a:pPr>
            <a:r>
              <a:rPr lang="pl-PL" sz="1800" dirty="0"/>
              <a:t>Zmiana szerokości kolumn i wysokości wierszy</a:t>
            </a:r>
          </a:p>
          <a:p>
            <a:r>
              <a:rPr lang="pl-PL" sz="1800" dirty="0"/>
              <a:t>Możemy zmienić szerokość kolumn i wysokość wierszy, aby lepiej dopasować dane do komórek.</a:t>
            </a:r>
          </a:p>
        </p:txBody>
      </p:sp>
    </p:spTree>
    <p:extLst>
      <p:ext uri="{BB962C8B-B14F-4D97-AF65-F5344CB8AC3E}">
        <p14:creationId xmlns:p14="http://schemas.microsoft.com/office/powerpoint/2010/main" val="1141108747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pl-PL" dirty="0"/>
              <a:t>Stylizowanie w </a:t>
            </a:r>
            <a:r>
              <a:rPr lang="pl-PL" dirty="0" err="1"/>
              <a:t>openpyxl</a:t>
            </a:r>
            <a:r>
              <a:rPr lang="pl-PL" dirty="0"/>
              <a:t> (dla plików .</a:t>
            </a:r>
            <a:r>
              <a:rPr lang="pl-PL" dirty="0" err="1"/>
              <a:t>xlsx</a:t>
            </a:r>
            <a:r>
              <a:rPr lang="pl-PL" dirty="0"/>
              <a:t>):</a:t>
            </a:r>
          </a:p>
          <a:p>
            <a:pPr marL="0" indent="0" algn="ctr">
              <a:buNone/>
            </a:pPr>
            <a:endParaRPr lang="pl-PL" dirty="0"/>
          </a:p>
          <a:p>
            <a:pPr marL="0" indent="0" algn="ctr">
              <a:buNone/>
            </a:pPr>
            <a:r>
              <a:rPr lang="pl-PL" dirty="0"/>
              <a:t>Stylizowanie wielu komórek jednocześnie</a:t>
            </a:r>
          </a:p>
          <a:p>
            <a:r>
              <a:rPr lang="pl-PL" dirty="0"/>
              <a:t>Możemy stylizować całe wiersze lub kolumny, albo zaznaczyć konkretne zakresy komórek do stylizacji.</a:t>
            </a:r>
          </a:p>
          <a:p>
            <a:endParaRPr lang="pl-PL" dirty="0"/>
          </a:p>
          <a:p>
            <a:pPr marL="0" indent="0" algn="ctr">
              <a:buNone/>
            </a:pPr>
            <a:r>
              <a:rPr lang="pl-PL" dirty="0"/>
              <a:t>Tworzenie stylów niestandardowych</a:t>
            </a:r>
          </a:p>
          <a:p>
            <a:r>
              <a:rPr lang="pl-PL" dirty="0"/>
              <a:t>Zamiast definiować stylizację każdej komórki osobno, możemy utworzyć niestandardowe style i przypisać je do wybranych komórek.</a:t>
            </a:r>
          </a:p>
        </p:txBody>
      </p:sp>
    </p:spTree>
    <p:extLst>
      <p:ext uri="{BB962C8B-B14F-4D97-AF65-F5344CB8AC3E}">
        <p14:creationId xmlns:p14="http://schemas.microsoft.com/office/powerpoint/2010/main" val="970440674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2400" dirty="0"/>
              <a:t>Stylizowanie w </a:t>
            </a:r>
            <a:r>
              <a:rPr lang="pl-PL" sz="2400" dirty="0" err="1"/>
              <a:t>openpyxl</a:t>
            </a:r>
            <a:r>
              <a:rPr lang="pl-PL" sz="2400" dirty="0"/>
              <a:t> (dla plików .</a:t>
            </a:r>
            <a:r>
              <a:rPr lang="pl-PL" sz="2400" dirty="0" err="1"/>
              <a:t>xlsx</a:t>
            </a:r>
            <a:r>
              <a:rPr lang="pl-PL" sz="2400" dirty="0"/>
              <a:t>):</a:t>
            </a:r>
          </a:p>
          <a:p>
            <a:pPr marL="0" indent="0" algn="ctr">
              <a:buNone/>
            </a:pPr>
            <a:r>
              <a:rPr lang="pl-PL" sz="2400" dirty="0"/>
              <a:t>Czcionki</a:t>
            </a:r>
          </a:p>
          <a:p>
            <a:pPr marL="0" indent="0" algn="ctr">
              <a:buNone/>
            </a:pPr>
            <a:endParaRPr lang="pl-PL" sz="2400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778195A6-FCE7-357A-F310-A8BCA89CCB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6308" y="2445016"/>
            <a:ext cx="8039383" cy="415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642842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Stylizowanie w </a:t>
            </a:r>
            <a:r>
              <a:rPr lang="pl-PL" dirty="0" err="1"/>
              <a:t>openpyxl</a:t>
            </a:r>
            <a:r>
              <a:rPr lang="pl-PL" dirty="0"/>
              <a:t> (dla plików .</a:t>
            </a:r>
            <a:r>
              <a:rPr lang="pl-PL" dirty="0" err="1"/>
              <a:t>xlsx</a:t>
            </a:r>
            <a:r>
              <a:rPr lang="pl-PL" dirty="0"/>
              <a:t>):</a:t>
            </a:r>
          </a:p>
          <a:p>
            <a:pPr marL="0" indent="0" algn="ctr">
              <a:buNone/>
            </a:pPr>
            <a:r>
              <a:rPr lang="pl-PL" dirty="0"/>
              <a:t>Kolory komórek (Tło)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3D4C9FFD-CF45-0565-5AAB-4905EE443A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689" y="2891743"/>
            <a:ext cx="11438621" cy="2337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472355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2400" dirty="0"/>
              <a:t>Stylizowanie w </a:t>
            </a:r>
            <a:r>
              <a:rPr lang="pl-PL" sz="2400" dirty="0" err="1"/>
              <a:t>openpyxl</a:t>
            </a:r>
            <a:r>
              <a:rPr lang="pl-PL" sz="2400" dirty="0"/>
              <a:t> (dla plików .</a:t>
            </a:r>
            <a:r>
              <a:rPr lang="pl-PL" sz="2400" dirty="0" err="1"/>
              <a:t>xlsx</a:t>
            </a:r>
            <a:r>
              <a:rPr lang="pl-PL" sz="2400" dirty="0"/>
              <a:t>):</a:t>
            </a:r>
          </a:p>
          <a:p>
            <a:pPr marL="0" indent="0" algn="ctr">
              <a:buNone/>
            </a:pPr>
            <a:r>
              <a:rPr lang="pl-PL" sz="2400" dirty="0"/>
              <a:t>Obramowania</a:t>
            </a:r>
          </a:p>
          <a:p>
            <a:pPr marL="0" indent="0" algn="ctr">
              <a:buNone/>
            </a:pPr>
            <a:endParaRPr lang="pl-PL" sz="2400" dirty="0"/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0CD4FA41-7773-93A8-DD3A-1D7620BD90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0161" y="2420888"/>
            <a:ext cx="7651678" cy="4316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681079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Stylizowanie w </a:t>
            </a:r>
            <a:r>
              <a:rPr lang="pl-PL" dirty="0" err="1"/>
              <a:t>openpyxl</a:t>
            </a:r>
            <a:r>
              <a:rPr lang="pl-PL" dirty="0"/>
              <a:t> (dla plików .</a:t>
            </a:r>
            <a:r>
              <a:rPr lang="pl-PL" dirty="0" err="1"/>
              <a:t>xlsx</a:t>
            </a:r>
            <a:r>
              <a:rPr lang="pl-PL" dirty="0"/>
              <a:t>):</a:t>
            </a:r>
          </a:p>
          <a:p>
            <a:pPr marL="0" indent="0" algn="ctr">
              <a:buNone/>
            </a:pPr>
            <a:r>
              <a:rPr lang="pl-PL" dirty="0"/>
              <a:t>Wyrównanie tekstu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3486429C-D5A0-A145-5282-789926F4EE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150" y="2468675"/>
            <a:ext cx="11145699" cy="2640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2068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Przygotowanie środowiska pracy - </a:t>
            </a:r>
            <a:r>
              <a:rPr lang="pl-PL" dirty="0" err="1"/>
              <a:t>Jupyter</a:t>
            </a:r>
            <a:r>
              <a:rPr lang="pl-PL" dirty="0"/>
              <a:t> Notebook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 algn="ctr">
              <a:buNone/>
            </a:pPr>
            <a:r>
              <a:rPr lang="pl-PL" b="1" dirty="0"/>
              <a:t>Instalacja </a:t>
            </a:r>
            <a:r>
              <a:rPr lang="pl-PL" b="1" dirty="0" err="1"/>
              <a:t>Anacondy</a:t>
            </a:r>
            <a:r>
              <a:rPr lang="pl-PL" b="1" dirty="0"/>
              <a:t>:</a:t>
            </a:r>
          </a:p>
          <a:p>
            <a:pPr marL="0" indent="0" algn="just">
              <a:buNone/>
            </a:pPr>
            <a:endParaRPr lang="pl-PL" b="1" dirty="0"/>
          </a:p>
          <a:p>
            <a:pPr algn="just"/>
            <a:r>
              <a:rPr lang="pl-PL" dirty="0"/>
              <a:t>Krok 3: Uruchom instalator</a:t>
            </a:r>
          </a:p>
          <a:p>
            <a:pPr lvl="1" algn="just"/>
            <a:r>
              <a:rPr lang="pl-PL" dirty="0">
                <a:solidFill>
                  <a:schemeClr val="bg2"/>
                </a:solidFill>
              </a:rPr>
              <a:t>Uruchom pobrany plik instalacyjny </a:t>
            </a:r>
            <a:r>
              <a:rPr lang="pl-PL" dirty="0" err="1">
                <a:solidFill>
                  <a:schemeClr val="bg2"/>
                </a:solidFill>
              </a:rPr>
              <a:t>Anacondy</a:t>
            </a:r>
            <a:r>
              <a:rPr lang="pl-PL" dirty="0">
                <a:solidFill>
                  <a:schemeClr val="bg2"/>
                </a:solidFill>
              </a:rPr>
              <a:t> i postępuj zgodnie z instrukcjami na ekranie</a:t>
            </a:r>
            <a:r>
              <a:rPr lang="pl-PL" dirty="0"/>
              <a:t>.</a:t>
            </a:r>
          </a:p>
          <a:p>
            <a:pPr marL="0" indent="0" algn="just">
              <a:buNone/>
            </a:pPr>
            <a:endParaRPr lang="pl-PL" dirty="0"/>
          </a:p>
          <a:p>
            <a:pPr algn="just"/>
            <a:r>
              <a:rPr lang="pl-PL" dirty="0"/>
              <a:t>Krok 4: Wybierz opcje instalacji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Podczas instalacji możesz zostawić domyślne opcje, chyba że masz konkretne preferencje dotyczące instalacji.</a:t>
            </a:r>
          </a:p>
          <a:p>
            <a:pPr marL="0" indent="0" algn="just">
              <a:buNone/>
            </a:pPr>
            <a:endParaRPr lang="pl-PL" dirty="0"/>
          </a:p>
          <a:p>
            <a:pPr algn="just"/>
            <a:r>
              <a:rPr lang="pl-PL" dirty="0"/>
              <a:t>Krok 5: Zakończ instalację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Po zakończeniu instalacji </a:t>
            </a:r>
            <a:r>
              <a:rPr lang="pl-PL" dirty="0" err="1">
                <a:solidFill>
                  <a:schemeClr val="bg2"/>
                </a:solidFill>
              </a:rPr>
              <a:t>Anacondy</a:t>
            </a:r>
            <a:r>
              <a:rPr lang="pl-PL" dirty="0">
                <a:solidFill>
                  <a:schemeClr val="bg2"/>
                </a:solidFill>
              </a:rPr>
              <a:t> powinna być gotowa do użycia.</a:t>
            </a:r>
          </a:p>
        </p:txBody>
      </p:sp>
    </p:spTree>
    <p:extLst>
      <p:ext uri="{BB962C8B-B14F-4D97-AF65-F5344CB8AC3E}">
        <p14:creationId xmlns:p14="http://schemas.microsoft.com/office/powerpoint/2010/main" val="1512674729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2400" dirty="0"/>
              <a:t>Stylizowanie w </a:t>
            </a:r>
            <a:r>
              <a:rPr lang="pl-PL" sz="2400" dirty="0" err="1"/>
              <a:t>openpyxl</a:t>
            </a:r>
            <a:r>
              <a:rPr lang="pl-PL" sz="2400" dirty="0"/>
              <a:t> (dla plików .</a:t>
            </a:r>
            <a:r>
              <a:rPr lang="pl-PL" sz="2400" dirty="0" err="1"/>
              <a:t>xlsx</a:t>
            </a:r>
            <a:r>
              <a:rPr lang="pl-PL" sz="2400" dirty="0"/>
              <a:t>):</a:t>
            </a:r>
          </a:p>
          <a:p>
            <a:pPr marL="0" indent="0" algn="ctr">
              <a:buNone/>
            </a:pPr>
            <a:r>
              <a:rPr lang="pl-PL" sz="2400" dirty="0"/>
              <a:t>Zmiana szerokości kolumn i wysokości wierszy</a:t>
            </a:r>
          </a:p>
          <a:p>
            <a:pPr marL="0" indent="0" algn="ctr">
              <a:buNone/>
            </a:pPr>
            <a:endParaRPr lang="pl-PL" sz="2400" dirty="0"/>
          </a:p>
          <a:p>
            <a:pPr marL="0" indent="0" algn="ctr">
              <a:buNone/>
            </a:pPr>
            <a:endParaRPr lang="pl-PL" sz="2400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2304053F-F075-7064-03EE-9F3694D6EE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7582" y="2584501"/>
            <a:ext cx="8036836" cy="2409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235407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Stylizowanie w </a:t>
            </a:r>
            <a:r>
              <a:rPr lang="pl-PL" dirty="0" err="1"/>
              <a:t>openpyxl</a:t>
            </a:r>
            <a:r>
              <a:rPr lang="pl-PL" dirty="0"/>
              <a:t> (dla plików .</a:t>
            </a:r>
            <a:r>
              <a:rPr lang="pl-PL" dirty="0" err="1"/>
              <a:t>xlsx</a:t>
            </a:r>
            <a:r>
              <a:rPr lang="pl-PL" dirty="0"/>
              <a:t>):</a:t>
            </a:r>
          </a:p>
          <a:p>
            <a:pPr marL="0" indent="0" algn="ctr">
              <a:buNone/>
            </a:pPr>
            <a:r>
              <a:rPr lang="pl-PL" dirty="0"/>
              <a:t>Stylizowanie wielu komórek jednocześnie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F97B53F9-4E6A-4CA0-7B02-75E56669AE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087" y="2866344"/>
            <a:ext cx="11549826" cy="1845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345371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2400" dirty="0"/>
              <a:t>Stylizowanie w </a:t>
            </a:r>
            <a:r>
              <a:rPr lang="pl-PL" sz="2400" dirty="0" err="1"/>
              <a:t>openpyxl</a:t>
            </a:r>
            <a:r>
              <a:rPr lang="pl-PL" sz="2400" dirty="0"/>
              <a:t> (dla plików .</a:t>
            </a:r>
            <a:r>
              <a:rPr lang="pl-PL" sz="2400" dirty="0" err="1"/>
              <a:t>xlsx</a:t>
            </a:r>
            <a:r>
              <a:rPr lang="pl-PL" sz="2400" dirty="0"/>
              <a:t>):</a:t>
            </a:r>
          </a:p>
          <a:p>
            <a:pPr marL="0" indent="0" algn="ctr">
              <a:buNone/>
            </a:pPr>
            <a:r>
              <a:rPr lang="pl-PL" sz="2400" dirty="0"/>
              <a:t>Zmiana szerokości kolumn i wysokości wierszy</a:t>
            </a:r>
          </a:p>
          <a:p>
            <a:pPr marL="0" indent="0" algn="ctr">
              <a:buNone/>
            </a:pPr>
            <a:endParaRPr lang="pl-PL" sz="2400" dirty="0"/>
          </a:p>
          <a:p>
            <a:pPr marL="0" indent="0" algn="ctr">
              <a:buNone/>
            </a:pPr>
            <a:endParaRPr lang="pl-PL" sz="2400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2304053F-F075-7064-03EE-9F3694D6EE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7582" y="2584501"/>
            <a:ext cx="8036836" cy="2409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66163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Stylizowanie w </a:t>
            </a:r>
            <a:r>
              <a:rPr lang="pl-PL" dirty="0" err="1"/>
              <a:t>openpyxl</a:t>
            </a:r>
            <a:r>
              <a:rPr lang="pl-PL" dirty="0"/>
              <a:t> (dla plików .</a:t>
            </a:r>
            <a:r>
              <a:rPr lang="pl-PL" dirty="0" err="1"/>
              <a:t>xlsx</a:t>
            </a:r>
            <a:r>
              <a:rPr lang="pl-PL" dirty="0"/>
              <a:t>):</a:t>
            </a:r>
          </a:p>
          <a:p>
            <a:pPr marL="0" indent="0" algn="ctr">
              <a:buNone/>
            </a:pPr>
            <a:r>
              <a:rPr lang="pl-PL" dirty="0"/>
              <a:t>Tworzenie stylów niestandardowych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BD26D679-3931-5460-C661-F66779E0E3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697" y="2695741"/>
            <a:ext cx="10500606" cy="2186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009802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Stylizowanie w </a:t>
            </a:r>
            <a:r>
              <a:rPr lang="pl-PL" dirty="0" err="1"/>
              <a:t>openpyxl</a:t>
            </a:r>
            <a:r>
              <a:rPr lang="pl-PL" dirty="0"/>
              <a:t> (dla plików .</a:t>
            </a:r>
            <a:r>
              <a:rPr lang="pl-PL" dirty="0" err="1"/>
              <a:t>xlsx</a:t>
            </a:r>
            <a:r>
              <a:rPr lang="pl-PL" dirty="0"/>
              <a:t>):</a:t>
            </a:r>
          </a:p>
          <a:p>
            <a:pPr marL="0" indent="0" algn="ctr">
              <a:buNone/>
            </a:pPr>
            <a:endParaRPr lang="pl-PL" sz="2400" dirty="0"/>
          </a:p>
          <a:p>
            <a:pPr marL="0" indent="0" algn="just">
              <a:buNone/>
            </a:pPr>
            <a:r>
              <a:rPr lang="pl-PL" sz="2400" dirty="0"/>
              <a:t>Na końcu zapisujemy plik.</a:t>
            </a:r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CCF5EB91-FED5-A854-20E7-E2E6AC1462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2827" y="3429000"/>
            <a:ext cx="8646346" cy="1850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003761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2400" dirty="0"/>
              <a:t>Stylizowanie w </a:t>
            </a:r>
            <a:r>
              <a:rPr lang="pl-PL" sz="2400" dirty="0" err="1"/>
              <a:t>xlwt</a:t>
            </a:r>
            <a:r>
              <a:rPr lang="pl-PL" sz="2400" dirty="0"/>
              <a:t> (dla plików .xls):</a:t>
            </a:r>
          </a:p>
          <a:p>
            <a:pPr marL="0" indent="0" algn="ctr">
              <a:buNone/>
            </a:pPr>
            <a:endParaRPr lang="pl-PL" sz="2400" dirty="0"/>
          </a:p>
          <a:p>
            <a:pPr marL="0" indent="0" algn="ctr">
              <a:buNone/>
            </a:pPr>
            <a:endParaRPr lang="pl-PL" sz="2400" dirty="0"/>
          </a:p>
        </p:txBody>
      </p:sp>
      <p:sp>
        <p:nvSpPr>
          <p:cNvPr id="2" name="Prostokąt 1">
            <a:extLst>
              <a:ext uri="{FF2B5EF4-FFF2-40B4-BE49-F238E27FC236}">
                <a16:creationId xmlns:a16="http://schemas.microsoft.com/office/drawing/2014/main" id="{3CF3CA49-9CCF-5260-3201-73395AB639AD}"/>
              </a:ext>
            </a:extLst>
          </p:cNvPr>
          <p:cNvSpPr/>
          <p:nvPr/>
        </p:nvSpPr>
        <p:spPr>
          <a:xfrm>
            <a:off x="4511108" y="2828835"/>
            <a:ext cx="3169784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l-PL" sz="7200" b="0" cap="none" spc="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xlwt</a:t>
            </a:r>
            <a:endParaRPr lang="pl-PL" sz="72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45359313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2400" dirty="0"/>
              <a:t>Stylizowanie w </a:t>
            </a:r>
            <a:r>
              <a:rPr lang="pl-PL" sz="2400" dirty="0" err="1"/>
              <a:t>xlwt</a:t>
            </a:r>
            <a:r>
              <a:rPr lang="pl-PL" sz="2400" dirty="0"/>
              <a:t> (dla plików .xls):</a:t>
            </a:r>
          </a:p>
          <a:p>
            <a:pPr marL="0" indent="0" algn="ctr">
              <a:buNone/>
            </a:pPr>
            <a:endParaRPr lang="pl-PL" sz="2400" dirty="0"/>
          </a:p>
          <a:p>
            <a:pPr marL="0" indent="0" algn="just">
              <a:buNone/>
            </a:pPr>
            <a:r>
              <a:rPr lang="pl-PL" sz="2400" dirty="0"/>
              <a:t>W przypadku plików .xls używamy biblioteki </a:t>
            </a:r>
            <a:r>
              <a:rPr lang="pl-PL" sz="2400" dirty="0" err="1"/>
              <a:t>xlwt</a:t>
            </a:r>
            <a:r>
              <a:rPr lang="pl-PL" sz="2400" dirty="0"/>
              <a:t>. Oferuje ona bardziej ograniczone możliwości stylizowania niż </a:t>
            </a:r>
            <a:r>
              <a:rPr lang="pl-PL" sz="2400" dirty="0" err="1"/>
              <a:t>openpyxl</a:t>
            </a:r>
            <a:r>
              <a:rPr lang="pl-PL" sz="2400" dirty="0"/>
              <a:t>, ale nadal można ustawić podstawowe elementy, takie jak czcionki i wyrównanie.</a:t>
            </a:r>
          </a:p>
          <a:p>
            <a:pPr marL="0" indent="0" algn="ctr">
              <a:buNone/>
            </a:pPr>
            <a:endParaRPr lang="pl-PL" sz="2400" dirty="0"/>
          </a:p>
        </p:txBody>
      </p:sp>
    </p:spTree>
    <p:extLst>
      <p:ext uri="{BB962C8B-B14F-4D97-AF65-F5344CB8AC3E}">
        <p14:creationId xmlns:p14="http://schemas.microsoft.com/office/powerpoint/2010/main" val="3100216176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2400" dirty="0"/>
              <a:t>Stylizowanie w </a:t>
            </a:r>
            <a:r>
              <a:rPr lang="pl-PL" sz="2400" dirty="0" err="1"/>
              <a:t>xlwt</a:t>
            </a:r>
            <a:r>
              <a:rPr lang="pl-PL" sz="2400" dirty="0"/>
              <a:t> (dla plików .xls):</a:t>
            </a:r>
          </a:p>
          <a:p>
            <a:pPr marL="0" indent="0" algn="ctr">
              <a:buNone/>
            </a:pPr>
            <a:r>
              <a:rPr lang="pl-PL" sz="2400" dirty="0"/>
              <a:t>Czcionka</a:t>
            </a:r>
          </a:p>
          <a:p>
            <a:pPr marL="0" indent="0" algn="ctr">
              <a:buNone/>
            </a:pPr>
            <a:endParaRPr lang="pl-PL" sz="2400" dirty="0"/>
          </a:p>
          <a:p>
            <a:pPr marL="0" indent="0" algn="ctr">
              <a:buNone/>
            </a:pPr>
            <a:endParaRPr lang="pl-PL" sz="2400" dirty="0"/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A8DA249C-74B5-AD85-78BD-4D3527338E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0529" y="2529460"/>
            <a:ext cx="6690942" cy="3923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587843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2400" dirty="0"/>
              <a:t>Stylizowanie w </a:t>
            </a:r>
            <a:r>
              <a:rPr lang="pl-PL" sz="2400" dirty="0" err="1"/>
              <a:t>xlwt</a:t>
            </a:r>
            <a:r>
              <a:rPr lang="pl-PL" sz="2400" dirty="0"/>
              <a:t> (dla plików .xls):</a:t>
            </a:r>
          </a:p>
          <a:p>
            <a:pPr marL="0" indent="0" algn="ctr">
              <a:buNone/>
            </a:pPr>
            <a:r>
              <a:rPr lang="pl-PL" dirty="0"/>
              <a:t>Wyrównanie tekstu</a:t>
            </a:r>
            <a:endParaRPr lang="pl-PL" sz="2400" dirty="0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FE432BCF-B71B-5460-C42F-517217F672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9826" y="3018577"/>
            <a:ext cx="8532348" cy="3074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291033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2400" dirty="0"/>
              <a:t>Stylizowanie w </a:t>
            </a:r>
            <a:r>
              <a:rPr lang="pl-PL" sz="2400" dirty="0" err="1"/>
              <a:t>xlwt</a:t>
            </a:r>
            <a:r>
              <a:rPr lang="pl-PL" sz="2400" dirty="0"/>
              <a:t> (dla plików .xls):</a:t>
            </a:r>
          </a:p>
          <a:p>
            <a:pPr marL="0" indent="0" algn="ctr">
              <a:buNone/>
            </a:pPr>
            <a:r>
              <a:rPr lang="pl-PL" sz="2400" dirty="0"/>
              <a:t>Kolor i wypełnienie</a:t>
            </a:r>
          </a:p>
          <a:p>
            <a:pPr marL="0" indent="0" algn="ctr">
              <a:buNone/>
            </a:pPr>
            <a:endParaRPr lang="pl-PL" sz="2400" dirty="0"/>
          </a:p>
          <a:p>
            <a:pPr marL="0" indent="0" algn="ctr">
              <a:buNone/>
            </a:pPr>
            <a:endParaRPr lang="pl-PL" sz="2400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F7841225-AF6F-E656-526D-155544A6A2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6506" y="2745786"/>
            <a:ext cx="8538987" cy="3347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0355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Przygotowanie środowiska pracy - </a:t>
            </a:r>
            <a:r>
              <a:rPr lang="pl-PL" dirty="0" err="1"/>
              <a:t>Jupyter</a:t>
            </a:r>
            <a:r>
              <a:rPr lang="pl-PL" dirty="0"/>
              <a:t> Notebook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pl-PL" b="1" dirty="0"/>
              <a:t>Uruchomienie </a:t>
            </a:r>
            <a:r>
              <a:rPr lang="pl-PL" b="1" dirty="0" err="1"/>
              <a:t>Jupyter</a:t>
            </a:r>
            <a:r>
              <a:rPr lang="pl-PL" b="1" dirty="0"/>
              <a:t> Notebook:</a:t>
            </a:r>
          </a:p>
          <a:p>
            <a:pPr marL="0" indent="0" algn="just">
              <a:buNone/>
            </a:pPr>
            <a:endParaRPr lang="pl-PL" b="1" dirty="0"/>
          </a:p>
          <a:p>
            <a:pPr algn="just"/>
            <a:r>
              <a:rPr lang="pl-PL" dirty="0"/>
              <a:t>Krok 1: Uruchom </a:t>
            </a:r>
            <a:r>
              <a:rPr lang="pl-PL" dirty="0" err="1"/>
              <a:t>Anacondę</a:t>
            </a:r>
            <a:r>
              <a:rPr lang="pl-PL" dirty="0"/>
              <a:t> </a:t>
            </a:r>
            <a:r>
              <a:rPr lang="pl-PL" dirty="0" err="1"/>
              <a:t>Navigator</a:t>
            </a:r>
            <a:endParaRPr lang="pl-PL" dirty="0"/>
          </a:p>
          <a:p>
            <a:pPr lvl="1" algn="just"/>
            <a:r>
              <a:rPr lang="pl-PL" dirty="0"/>
              <a:t>Po zainstalowaniu </a:t>
            </a:r>
            <a:r>
              <a:rPr lang="pl-PL" dirty="0" err="1"/>
              <a:t>Anacondy</a:t>
            </a:r>
            <a:r>
              <a:rPr lang="pl-PL" dirty="0"/>
              <a:t>, otwórz </a:t>
            </a:r>
            <a:r>
              <a:rPr lang="pl-PL" dirty="0" err="1"/>
              <a:t>Anaconda</a:t>
            </a:r>
            <a:r>
              <a:rPr lang="pl-PL" dirty="0"/>
              <a:t> </a:t>
            </a:r>
            <a:r>
              <a:rPr lang="pl-PL" dirty="0" err="1"/>
              <a:t>Navigator</a:t>
            </a:r>
            <a:r>
              <a:rPr lang="pl-PL" dirty="0"/>
              <a:t>. Możesz znaleźć go w menu Start (Windows) lub w terminalu (Linux/</a:t>
            </a:r>
            <a:r>
              <a:rPr lang="pl-PL" dirty="0" err="1"/>
              <a:t>macOS</a:t>
            </a:r>
            <a:r>
              <a:rPr lang="pl-PL" dirty="0"/>
              <a:t>) wpisując </a:t>
            </a:r>
            <a:r>
              <a:rPr lang="pl-PL" dirty="0" err="1"/>
              <a:t>anaconda-navigator</a:t>
            </a:r>
            <a:r>
              <a:rPr lang="pl-PL" dirty="0"/>
              <a:t> i naciskając </a:t>
            </a:r>
            <a:r>
              <a:rPr lang="pl-PL" dirty="0" err="1"/>
              <a:t>Enter</a:t>
            </a:r>
            <a:r>
              <a:rPr lang="pl-PL" dirty="0"/>
              <a:t>.</a:t>
            </a:r>
          </a:p>
          <a:p>
            <a:pPr marL="0" indent="0" algn="just">
              <a:buNone/>
            </a:pPr>
            <a:endParaRPr lang="pl-PL" dirty="0"/>
          </a:p>
          <a:p>
            <a:pPr algn="just"/>
            <a:r>
              <a:rPr lang="pl-PL" dirty="0"/>
              <a:t>Krok 2: Uruchom </a:t>
            </a:r>
            <a:r>
              <a:rPr lang="pl-PL" dirty="0" err="1"/>
              <a:t>Jupyter</a:t>
            </a:r>
            <a:r>
              <a:rPr lang="pl-PL" dirty="0"/>
              <a:t> Notebook</a:t>
            </a:r>
          </a:p>
          <a:p>
            <a:pPr lvl="1" algn="just"/>
            <a:r>
              <a:rPr lang="pl-PL" dirty="0"/>
              <a:t>W </a:t>
            </a:r>
            <a:r>
              <a:rPr lang="pl-PL" dirty="0" err="1"/>
              <a:t>Anaconda</a:t>
            </a:r>
            <a:r>
              <a:rPr lang="pl-PL" dirty="0"/>
              <a:t> </a:t>
            </a:r>
            <a:r>
              <a:rPr lang="pl-PL" dirty="0" err="1"/>
              <a:t>Navigatorze</a:t>
            </a:r>
            <a:r>
              <a:rPr lang="pl-PL" dirty="0"/>
              <a:t>, znajdź i uruchom </a:t>
            </a:r>
            <a:r>
              <a:rPr lang="pl-PL" dirty="0" err="1"/>
              <a:t>Jupyter</a:t>
            </a:r>
            <a:r>
              <a:rPr lang="pl-PL" dirty="0"/>
              <a:t> Notebook. Kliknij na ikonę "</a:t>
            </a:r>
            <a:r>
              <a:rPr lang="pl-PL" dirty="0" err="1"/>
              <a:t>Launch</a:t>
            </a:r>
            <a:r>
              <a:rPr lang="pl-PL" dirty="0"/>
              <a:t>" obok </a:t>
            </a:r>
            <a:r>
              <a:rPr lang="pl-PL" dirty="0" err="1"/>
              <a:t>Jupyter</a:t>
            </a:r>
            <a:r>
              <a:rPr lang="pl-PL" dirty="0"/>
              <a:t> Notebook.</a:t>
            </a:r>
          </a:p>
        </p:txBody>
      </p:sp>
    </p:spTree>
    <p:extLst>
      <p:ext uri="{BB962C8B-B14F-4D97-AF65-F5344CB8AC3E}">
        <p14:creationId xmlns:p14="http://schemas.microsoft.com/office/powerpoint/2010/main" val="4057435454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2400" dirty="0"/>
              <a:t>Stylizowanie w </a:t>
            </a:r>
            <a:r>
              <a:rPr lang="pl-PL" sz="2400" dirty="0" err="1"/>
              <a:t>xlwt</a:t>
            </a:r>
            <a:r>
              <a:rPr lang="pl-PL" sz="2400" dirty="0"/>
              <a:t> (dla plików .xls):</a:t>
            </a:r>
          </a:p>
          <a:p>
            <a:pPr marL="0" indent="0" algn="ctr">
              <a:buNone/>
            </a:pPr>
            <a:r>
              <a:rPr lang="pl-PL" dirty="0"/>
              <a:t>Obramowania</a:t>
            </a:r>
            <a:endParaRPr lang="pl-PL" sz="2400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B836CA9F-AE1D-7821-4DF9-5B9105238D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209" y="2564904"/>
            <a:ext cx="8521582" cy="3681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277546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2400" dirty="0"/>
              <a:t>Stylizowanie w </a:t>
            </a:r>
            <a:r>
              <a:rPr lang="pl-PL" sz="2400" dirty="0" err="1"/>
              <a:t>xlwt</a:t>
            </a:r>
            <a:r>
              <a:rPr lang="pl-PL" sz="2400" dirty="0"/>
              <a:t> (dla plików .xls):</a:t>
            </a:r>
          </a:p>
          <a:p>
            <a:pPr marL="0" indent="0" algn="ctr">
              <a:buNone/>
            </a:pPr>
            <a:r>
              <a:rPr lang="pl-PL" sz="2400" dirty="0"/>
              <a:t>Zapisujemy plik</a:t>
            </a:r>
          </a:p>
          <a:p>
            <a:pPr marL="0" indent="0" algn="ctr">
              <a:buNone/>
            </a:pPr>
            <a:endParaRPr lang="pl-PL" sz="2400" dirty="0"/>
          </a:p>
          <a:p>
            <a:pPr marL="0" indent="0" algn="ctr">
              <a:buNone/>
            </a:pPr>
            <a:endParaRPr lang="pl-PL" sz="2400" dirty="0"/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EDA87F8C-F21C-3D21-3003-BFEA39029D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888" y="2967792"/>
            <a:ext cx="8486223" cy="1642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658123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2400" dirty="0"/>
              <a:t>Stylizowanie w </a:t>
            </a:r>
            <a:r>
              <a:rPr lang="pl-PL" sz="2400" dirty="0" err="1"/>
              <a:t>xlsxwriter</a:t>
            </a:r>
            <a:r>
              <a:rPr lang="pl-PL" sz="2400" dirty="0"/>
              <a:t> (dla plików .</a:t>
            </a:r>
            <a:r>
              <a:rPr lang="pl-PL" sz="2400" dirty="0" err="1"/>
              <a:t>xlsx</a:t>
            </a:r>
            <a:r>
              <a:rPr lang="pl-PL" sz="2400" dirty="0"/>
              <a:t>):</a:t>
            </a:r>
          </a:p>
          <a:p>
            <a:pPr marL="0" indent="0" algn="ctr">
              <a:buNone/>
            </a:pPr>
            <a:endParaRPr lang="pl-PL" sz="2400" dirty="0"/>
          </a:p>
          <a:p>
            <a:pPr marL="0" indent="0" algn="just">
              <a:buNone/>
            </a:pPr>
            <a:endParaRPr lang="pl-PL" sz="2400" dirty="0"/>
          </a:p>
        </p:txBody>
      </p:sp>
      <p:sp>
        <p:nvSpPr>
          <p:cNvPr id="2" name="Prostokąt 1">
            <a:extLst>
              <a:ext uri="{FF2B5EF4-FFF2-40B4-BE49-F238E27FC236}">
                <a16:creationId xmlns:a16="http://schemas.microsoft.com/office/drawing/2014/main" id="{64376BB7-F97C-610A-2547-98B788B90D4F}"/>
              </a:ext>
            </a:extLst>
          </p:cNvPr>
          <p:cNvSpPr/>
          <p:nvPr/>
        </p:nvSpPr>
        <p:spPr>
          <a:xfrm>
            <a:off x="3899398" y="2828835"/>
            <a:ext cx="4393204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l-PL" sz="72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xlsxwriter</a:t>
            </a:r>
            <a:endParaRPr lang="pl-PL" sz="72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97769482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pl-PL" sz="2400" dirty="0"/>
              <a:t>Stylizowanie w </a:t>
            </a:r>
            <a:r>
              <a:rPr lang="pl-PL" sz="2400" dirty="0" err="1"/>
              <a:t>xlsxwriter</a:t>
            </a:r>
            <a:r>
              <a:rPr lang="pl-PL" sz="2400" dirty="0"/>
              <a:t> (dla plików .</a:t>
            </a:r>
            <a:r>
              <a:rPr lang="pl-PL" sz="2400" dirty="0" err="1"/>
              <a:t>xlsx</a:t>
            </a:r>
            <a:r>
              <a:rPr lang="pl-PL" sz="2400" dirty="0"/>
              <a:t>):</a:t>
            </a:r>
          </a:p>
          <a:p>
            <a:pPr marL="0" indent="0" algn="ctr">
              <a:buNone/>
            </a:pPr>
            <a:endParaRPr lang="pl-PL" sz="2400" dirty="0"/>
          </a:p>
          <a:p>
            <a:pPr marL="0" indent="0" algn="just">
              <a:buNone/>
            </a:pPr>
            <a:r>
              <a:rPr lang="pl-PL" sz="2400" dirty="0"/>
              <a:t>Stylizowanie komórek w Excelu zależy głównie od możliwości danej biblioteki. Oprócz </a:t>
            </a:r>
            <a:r>
              <a:rPr lang="pl-PL" sz="2400" dirty="0" err="1"/>
              <a:t>openpyxl</a:t>
            </a:r>
            <a:r>
              <a:rPr lang="pl-PL" sz="2400" dirty="0"/>
              <a:t> i </a:t>
            </a:r>
            <a:r>
              <a:rPr lang="pl-PL" sz="2400" dirty="0" err="1"/>
              <a:t>xlwt</a:t>
            </a:r>
            <a:r>
              <a:rPr lang="pl-PL" sz="2400" dirty="0"/>
              <a:t>, inne pakiety, takie jak </a:t>
            </a:r>
            <a:r>
              <a:rPr lang="pl-PL" sz="2400" dirty="0" err="1"/>
              <a:t>xlsxwriter</a:t>
            </a:r>
            <a:r>
              <a:rPr lang="pl-PL" sz="2400" dirty="0"/>
              <a:t> oraz </a:t>
            </a:r>
            <a:r>
              <a:rPr lang="pl-PL" sz="2400" dirty="0" err="1"/>
              <a:t>xlrd</a:t>
            </a:r>
            <a:r>
              <a:rPr lang="pl-PL" sz="2400" dirty="0"/>
              <a:t>, mają swoje ograniczenia i funkcjonalności.</a:t>
            </a:r>
          </a:p>
          <a:p>
            <a:pPr marL="0" indent="0" algn="just">
              <a:buNone/>
            </a:pPr>
            <a:endParaRPr lang="pl-PL" sz="2400" dirty="0"/>
          </a:p>
          <a:p>
            <a:pPr algn="just"/>
            <a:r>
              <a:rPr lang="pl-PL" sz="2400" dirty="0" err="1"/>
              <a:t>xlsxwriter</a:t>
            </a:r>
            <a:r>
              <a:rPr lang="pl-PL" sz="2400" dirty="0"/>
              <a:t> oferuje bardzo bogate możliwości stylizowania komórek, podobnie jak </a:t>
            </a:r>
            <a:r>
              <a:rPr lang="pl-PL" sz="2400" dirty="0" err="1"/>
              <a:t>openpyxl</a:t>
            </a:r>
            <a:r>
              <a:rPr lang="pl-PL" sz="2400" dirty="0"/>
              <a:t>.</a:t>
            </a:r>
          </a:p>
          <a:p>
            <a:pPr algn="just"/>
            <a:r>
              <a:rPr lang="pl-PL" sz="2400" dirty="0"/>
              <a:t>Jednakże, </a:t>
            </a:r>
            <a:r>
              <a:rPr lang="pl-PL" sz="2400" dirty="0" err="1"/>
              <a:t>xlsxwriter</a:t>
            </a:r>
            <a:r>
              <a:rPr lang="pl-PL" sz="2400" dirty="0"/>
              <a:t> służy wyłącznie do </a:t>
            </a:r>
            <a:r>
              <a:rPr lang="pl-PL" sz="2400" b="1" dirty="0"/>
              <a:t>tworzenia</a:t>
            </a:r>
            <a:r>
              <a:rPr lang="pl-PL" sz="2400" dirty="0"/>
              <a:t> i </a:t>
            </a:r>
            <a:r>
              <a:rPr lang="pl-PL" sz="2400" b="1" dirty="0"/>
              <a:t>zapisywania</a:t>
            </a:r>
            <a:r>
              <a:rPr lang="pl-PL" sz="2400" dirty="0"/>
              <a:t> nowych plików .</a:t>
            </a:r>
            <a:r>
              <a:rPr lang="pl-PL" sz="2400" dirty="0" err="1"/>
              <a:t>xlsx</a:t>
            </a:r>
            <a:r>
              <a:rPr lang="pl-PL" sz="2400" dirty="0"/>
              <a:t>, </a:t>
            </a:r>
            <a:r>
              <a:rPr lang="pl-PL" sz="2400" u="sng" dirty="0"/>
              <a:t>nie</a:t>
            </a:r>
            <a:r>
              <a:rPr lang="pl-PL" sz="2400" dirty="0"/>
              <a:t> </a:t>
            </a:r>
            <a:r>
              <a:rPr lang="pl-PL" sz="2400" u="sng" dirty="0"/>
              <a:t>wspiera</a:t>
            </a:r>
            <a:r>
              <a:rPr lang="pl-PL" sz="2400" dirty="0"/>
              <a:t> odczytu ani modyfikacji istniejących plików.</a:t>
            </a:r>
          </a:p>
        </p:txBody>
      </p:sp>
    </p:spTree>
    <p:extLst>
      <p:ext uri="{BB962C8B-B14F-4D97-AF65-F5344CB8AC3E}">
        <p14:creationId xmlns:p14="http://schemas.microsoft.com/office/powerpoint/2010/main" val="431254966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2400" dirty="0"/>
              <a:t>Stylizowanie w </a:t>
            </a:r>
            <a:r>
              <a:rPr lang="pl-PL" sz="2400" dirty="0" err="1"/>
              <a:t>xlsxwriter</a:t>
            </a:r>
            <a:r>
              <a:rPr lang="pl-PL" sz="2400" dirty="0"/>
              <a:t> (dla plików .</a:t>
            </a:r>
            <a:r>
              <a:rPr lang="pl-PL" sz="2400" dirty="0" err="1"/>
              <a:t>xlsx</a:t>
            </a:r>
            <a:r>
              <a:rPr lang="pl-PL" sz="2400" dirty="0"/>
              <a:t>):</a:t>
            </a:r>
          </a:p>
          <a:p>
            <a:pPr marL="0" indent="0" algn="ctr">
              <a:buNone/>
            </a:pPr>
            <a:r>
              <a:rPr lang="pl-PL" dirty="0"/>
              <a:t>Czcionka</a:t>
            </a:r>
            <a:endParaRPr lang="pl-PL" sz="2400" dirty="0"/>
          </a:p>
          <a:p>
            <a:pPr marL="0" indent="0" algn="ctr">
              <a:buNone/>
            </a:pPr>
            <a:endParaRPr lang="pl-PL" sz="2400" dirty="0"/>
          </a:p>
          <a:p>
            <a:pPr marL="0" indent="0" algn="ctr">
              <a:buNone/>
            </a:pPr>
            <a:endParaRPr lang="pl-PL" sz="2400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CC324957-95EE-6D3E-3948-090D1F77D8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5275" y="2492896"/>
            <a:ext cx="5441450" cy="4176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5828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2400" dirty="0"/>
              <a:t>Stylizowanie w </a:t>
            </a:r>
            <a:r>
              <a:rPr lang="pl-PL" sz="2400" dirty="0" err="1"/>
              <a:t>xlsxwriter</a:t>
            </a:r>
            <a:r>
              <a:rPr lang="pl-PL" sz="2400" dirty="0"/>
              <a:t> (dla plików .</a:t>
            </a:r>
            <a:r>
              <a:rPr lang="pl-PL" sz="2400" dirty="0" err="1"/>
              <a:t>xlsx</a:t>
            </a:r>
            <a:r>
              <a:rPr lang="pl-PL" sz="2400" dirty="0"/>
              <a:t>):</a:t>
            </a:r>
          </a:p>
          <a:p>
            <a:pPr marL="0" indent="0" algn="ctr">
              <a:buNone/>
            </a:pPr>
            <a:r>
              <a:rPr lang="pl-PL" sz="2400" dirty="0"/>
              <a:t>Kolory tła i obramowania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9DA6EE17-1CEA-70CF-4B04-F22F04C22D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9903" y="2708920"/>
            <a:ext cx="7812194" cy="3472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249837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2400" dirty="0"/>
              <a:t>Stylizowanie w </a:t>
            </a:r>
            <a:r>
              <a:rPr lang="pl-PL" sz="2400" dirty="0" err="1"/>
              <a:t>xlsxwriter</a:t>
            </a:r>
            <a:r>
              <a:rPr lang="pl-PL" sz="2400" dirty="0"/>
              <a:t> (dla plików .</a:t>
            </a:r>
            <a:r>
              <a:rPr lang="pl-PL" sz="2400" dirty="0" err="1"/>
              <a:t>xlsx</a:t>
            </a:r>
            <a:r>
              <a:rPr lang="pl-PL" sz="2400" dirty="0"/>
              <a:t>):</a:t>
            </a:r>
          </a:p>
          <a:p>
            <a:pPr marL="0" indent="0" algn="ctr">
              <a:buNone/>
            </a:pPr>
            <a:r>
              <a:rPr lang="pl-PL" dirty="0"/>
              <a:t>Wyrównanie tekstu</a:t>
            </a:r>
            <a:endParaRPr lang="pl-PL" sz="2400" dirty="0"/>
          </a:p>
          <a:p>
            <a:pPr marL="0" indent="0" algn="ctr">
              <a:buNone/>
            </a:pPr>
            <a:endParaRPr lang="pl-PL" sz="2400" dirty="0"/>
          </a:p>
          <a:p>
            <a:pPr marL="0" indent="0" algn="ctr">
              <a:buNone/>
            </a:pPr>
            <a:endParaRPr lang="pl-PL" sz="2400" dirty="0"/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B92BBC1A-4B83-253E-6C98-176BADEC15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2831" y="2806075"/>
            <a:ext cx="7746338" cy="3282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785952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2400" dirty="0"/>
              <a:t>Stylizowanie w </a:t>
            </a:r>
            <a:r>
              <a:rPr lang="pl-PL" sz="2400" dirty="0" err="1"/>
              <a:t>xlsxwriter</a:t>
            </a:r>
            <a:r>
              <a:rPr lang="pl-PL" sz="2400" dirty="0"/>
              <a:t> (dla plików .</a:t>
            </a:r>
            <a:r>
              <a:rPr lang="pl-PL" sz="2400" dirty="0" err="1"/>
              <a:t>xlsx</a:t>
            </a:r>
            <a:r>
              <a:rPr lang="pl-PL" sz="2400" dirty="0"/>
              <a:t>):</a:t>
            </a:r>
          </a:p>
          <a:p>
            <a:pPr marL="0" indent="0" algn="ctr">
              <a:buNone/>
            </a:pPr>
            <a:r>
              <a:rPr lang="pl-PL" sz="2400" dirty="0"/>
              <a:t>Ustawianie szerokości kolumn i wysokości wierszy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28A3BB34-9185-991B-651F-D19DA5C8F8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8403" y="2585048"/>
            <a:ext cx="8035193" cy="2788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734630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2400" dirty="0"/>
              <a:t>Stylizowanie w </a:t>
            </a:r>
            <a:r>
              <a:rPr lang="pl-PL" sz="2400" dirty="0" err="1"/>
              <a:t>xlsxwriter</a:t>
            </a:r>
            <a:r>
              <a:rPr lang="pl-PL" sz="2400" dirty="0"/>
              <a:t> (dla plików .</a:t>
            </a:r>
            <a:r>
              <a:rPr lang="pl-PL" sz="2400" dirty="0" err="1"/>
              <a:t>xlsx</a:t>
            </a:r>
            <a:r>
              <a:rPr lang="pl-PL" sz="2400" dirty="0"/>
              <a:t>):</a:t>
            </a:r>
          </a:p>
          <a:p>
            <a:pPr marL="0" indent="0" algn="ctr">
              <a:buNone/>
            </a:pPr>
            <a:r>
              <a:rPr lang="pl-PL" dirty="0"/>
              <a:t>Zapisujemy plik</a:t>
            </a:r>
            <a:endParaRPr lang="pl-PL" sz="2400" dirty="0"/>
          </a:p>
          <a:p>
            <a:pPr marL="0" indent="0" algn="ctr">
              <a:buNone/>
            </a:pPr>
            <a:endParaRPr lang="pl-PL" sz="2400" dirty="0"/>
          </a:p>
          <a:p>
            <a:pPr marL="0" indent="0" algn="ctr">
              <a:buNone/>
            </a:pPr>
            <a:endParaRPr lang="pl-PL" sz="2400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F4EF83EB-407D-4AFB-3276-D5C65C7D63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8348" y="3043610"/>
            <a:ext cx="8455303" cy="1490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729936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2400" dirty="0" err="1"/>
              <a:t>xlrd</a:t>
            </a:r>
            <a:r>
              <a:rPr lang="pl-PL" sz="2400" dirty="0"/>
              <a:t> (dla plików .xls):</a:t>
            </a:r>
          </a:p>
          <a:p>
            <a:pPr marL="0" indent="0" algn="ctr">
              <a:buNone/>
            </a:pPr>
            <a:endParaRPr lang="pl-PL" sz="2400" dirty="0"/>
          </a:p>
          <a:p>
            <a:pPr marL="0" indent="0" algn="just">
              <a:buNone/>
            </a:pPr>
            <a:r>
              <a:rPr lang="pl-PL" sz="2400" dirty="0" err="1"/>
              <a:t>xlrd</a:t>
            </a:r>
            <a:r>
              <a:rPr lang="pl-PL" sz="2400" dirty="0"/>
              <a:t> służy tylko do odczytywania danych z plików Excel w formacie .xls. </a:t>
            </a:r>
            <a:r>
              <a:rPr lang="pl-PL" sz="2400" dirty="0" err="1"/>
              <a:t>xlrd</a:t>
            </a:r>
            <a:r>
              <a:rPr lang="pl-PL" sz="2400" dirty="0"/>
              <a:t> nie ma możliwości dodawania lub modyfikowania danych, a co za tym idzie, nie można stosować stylizowania komórek w tej bibliotece.</a:t>
            </a:r>
          </a:p>
          <a:p>
            <a:pPr marL="0" indent="0" algn="just">
              <a:buNone/>
            </a:pPr>
            <a:r>
              <a:rPr lang="pl-PL" sz="2400" dirty="0"/>
              <a:t>Jeśli chcesz stylizować komórki w plikach .xls, musisz użyć </a:t>
            </a:r>
            <a:r>
              <a:rPr lang="pl-PL" sz="2400" dirty="0" err="1"/>
              <a:t>xlwt</a:t>
            </a:r>
            <a:r>
              <a:rPr lang="pl-PL" sz="2400" dirty="0"/>
              <a:t> (do zapisu plików .xls).</a:t>
            </a:r>
          </a:p>
          <a:p>
            <a:pPr marL="0" indent="0" algn="just">
              <a:buNone/>
            </a:pPr>
            <a:r>
              <a:rPr lang="pl-PL" sz="2400" dirty="0"/>
              <a:t>Podsumowując, </a:t>
            </a:r>
            <a:r>
              <a:rPr lang="pl-PL" sz="2400" dirty="0" err="1"/>
              <a:t>xlrd</a:t>
            </a:r>
            <a:r>
              <a:rPr lang="pl-PL" sz="2400" dirty="0"/>
              <a:t> nie obsługuje stylizowania komórek. Jego głównym zadaniem jest odczyt danych.</a:t>
            </a:r>
          </a:p>
        </p:txBody>
      </p:sp>
      <p:pic>
        <p:nvPicPr>
          <p:cNvPr id="3" name="Grafika 2" descr="Wykrzyknik">
            <a:extLst>
              <a:ext uri="{FF2B5EF4-FFF2-40B4-BE49-F238E27FC236}">
                <a16:creationId xmlns:a16="http://schemas.microsoft.com/office/drawing/2014/main" id="{A1976EDF-4D36-8619-240F-5D80F0431A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71964" y="1964482"/>
            <a:ext cx="648072" cy="648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5379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Przygotowanie środowiska pracy - </a:t>
            </a:r>
            <a:r>
              <a:rPr lang="pl-PL" dirty="0" err="1"/>
              <a:t>Jupyter</a:t>
            </a:r>
            <a:r>
              <a:rPr lang="pl-PL" dirty="0"/>
              <a:t> Notebook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pl-PL" b="1" dirty="0"/>
              <a:t>Uruchomienie </a:t>
            </a:r>
            <a:r>
              <a:rPr lang="pl-PL" b="1" dirty="0" err="1"/>
              <a:t>Jupyter</a:t>
            </a:r>
            <a:r>
              <a:rPr lang="pl-PL" b="1" dirty="0"/>
              <a:t> Notebook:</a:t>
            </a:r>
          </a:p>
          <a:p>
            <a:pPr marL="0" indent="0" algn="just">
              <a:buNone/>
            </a:pPr>
            <a:endParaRPr lang="pl-PL" b="1" dirty="0"/>
          </a:p>
          <a:p>
            <a:pPr algn="just"/>
            <a:r>
              <a:rPr lang="pl-PL" dirty="0"/>
              <a:t>Krok 3: Przeglądarka </a:t>
            </a:r>
            <a:r>
              <a:rPr lang="pl-PL" dirty="0" err="1"/>
              <a:t>Jupyter</a:t>
            </a:r>
            <a:r>
              <a:rPr lang="pl-PL" dirty="0"/>
              <a:t> Notebook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Po chwili powinna otworzyć się przeglądarka internetowa z interfejsem </a:t>
            </a:r>
            <a:r>
              <a:rPr lang="pl-PL" dirty="0" err="1">
                <a:solidFill>
                  <a:schemeClr val="bg2"/>
                </a:solidFill>
              </a:rPr>
              <a:t>Jupyter</a:t>
            </a:r>
            <a:r>
              <a:rPr lang="pl-PL" dirty="0">
                <a:solidFill>
                  <a:schemeClr val="bg2"/>
                </a:solidFill>
              </a:rPr>
              <a:t> Notebook. Możesz przeglądać swoje pliki, tworzyć nowe notatniki i uruchamiać kod.</a:t>
            </a:r>
          </a:p>
          <a:p>
            <a:pPr marL="0" indent="0" algn="just">
              <a:buNone/>
            </a:pPr>
            <a:endParaRPr lang="pl-PL" dirty="0"/>
          </a:p>
          <a:p>
            <a:pPr algn="just"/>
            <a:r>
              <a:rPr lang="pl-PL" dirty="0"/>
              <a:t>Krok 4: Utwórz nowy notatnik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Kliknij na przycisk "New" i wybierz "</a:t>
            </a:r>
            <a:r>
              <a:rPr lang="pl-PL" dirty="0" err="1">
                <a:solidFill>
                  <a:schemeClr val="bg2"/>
                </a:solidFill>
              </a:rPr>
              <a:t>Python</a:t>
            </a:r>
            <a:r>
              <a:rPr lang="pl-PL" dirty="0">
                <a:solidFill>
                  <a:schemeClr val="bg2"/>
                </a:solidFill>
              </a:rPr>
              <a:t> 3". Otworzy się nowy notatnik, gdzie możesz wprowadzać kod.</a:t>
            </a:r>
          </a:p>
        </p:txBody>
      </p:sp>
    </p:spTree>
    <p:extLst>
      <p:ext uri="{BB962C8B-B14F-4D97-AF65-F5344CB8AC3E}">
        <p14:creationId xmlns:p14="http://schemas.microsoft.com/office/powerpoint/2010/main" val="3329907723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Podsumowanie stylizowania w różnych bibliotekach:</a:t>
            </a:r>
            <a:endParaRPr lang="pl-PL" sz="2400" dirty="0"/>
          </a:p>
          <a:p>
            <a:pPr marL="0" indent="0" algn="ctr">
              <a:buNone/>
            </a:pPr>
            <a:endParaRPr lang="pl-PL" sz="2400" dirty="0"/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4189FBE1-11FA-9058-F285-049156C88A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9477" y="2676884"/>
            <a:ext cx="9493045" cy="2224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325925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pl-PL" dirty="0"/>
              <a:t>Podsumowanie stylizowania w różnych bibliotekach:</a:t>
            </a:r>
            <a:endParaRPr lang="pl-PL" sz="2400" dirty="0"/>
          </a:p>
          <a:p>
            <a:r>
              <a:rPr lang="pl-PL" sz="2400" b="1" dirty="0" err="1"/>
              <a:t>openpyxl</a:t>
            </a:r>
            <a:r>
              <a:rPr lang="pl-PL" sz="2400" dirty="0"/>
              <a:t>: Obsługuje pełne stylizowanie (czcionki, kolory, obramowania, wyrównanie) w plikach .</a:t>
            </a:r>
            <a:r>
              <a:rPr lang="pl-PL" sz="2400" dirty="0" err="1"/>
              <a:t>xlsx</a:t>
            </a:r>
            <a:r>
              <a:rPr lang="pl-PL" sz="2400" dirty="0"/>
              <a:t>.</a:t>
            </a:r>
          </a:p>
          <a:p>
            <a:endParaRPr lang="pl-PL" sz="2400" dirty="0"/>
          </a:p>
          <a:p>
            <a:r>
              <a:rPr lang="pl-PL" sz="2400" b="1" dirty="0" err="1"/>
              <a:t>xlsxwriter</a:t>
            </a:r>
            <a:r>
              <a:rPr lang="pl-PL" sz="2400" dirty="0"/>
              <a:t>: Obsługuje stylizowanie w plikach .</a:t>
            </a:r>
            <a:r>
              <a:rPr lang="pl-PL" sz="2400" dirty="0" err="1"/>
              <a:t>xlsx</a:t>
            </a:r>
            <a:r>
              <a:rPr lang="pl-PL" sz="2400" dirty="0"/>
              <a:t>, ale tylko dla nowo tworzonych plików.</a:t>
            </a:r>
          </a:p>
          <a:p>
            <a:endParaRPr lang="pl-PL" sz="2400" dirty="0"/>
          </a:p>
          <a:p>
            <a:r>
              <a:rPr lang="pl-PL" sz="2400" b="1" dirty="0" err="1"/>
              <a:t>xlrd</a:t>
            </a:r>
            <a:r>
              <a:rPr lang="pl-PL" sz="2400" dirty="0"/>
              <a:t>: Służy tylko do odczytu plików .xls i nie obsługuje stylizowania.</a:t>
            </a:r>
          </a:p>
          <a:p>
            <a:endParaRPr lang="pl-PL" sz="2400" dirty="0"/>
          </a:p>
          <a:p>
            <a:r>
              <a:rPr lang="pl-PL" sz="2400" b="1" dirty="0" err="1"/>
              <a:t>xlwt</a:t>
            </a:r>
            <a:r>
              <a:rPr lang="pl-PL" sz="2400" dirty="0"/>
              <a:t>: Obsługuje stylizowanie, ale tylko dla plików .xls, z ograniczonymi możliwościami w porównaniu do </a:t>
            </a:r>
            <a:r>
              <a:rPr lang="pl-PL" sz="2400" dirty="0" err="1"/>
              <a:t>openpyxl</a:t>
            </a:r>
            <a:r>
              <a:rPr lang="pl-PL" sz="2400" dirty="0"/>
              <a:t> i </a:t>
            </a:r>
            <a:r>
              <a:rPr lang="pl-PL" sz="2400" dirty="0" err="1"/>
              <a:t>xlsxwriter</a:t>
            </a:r>
            <a:r>
              <a:rPr lang="pl-PL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77171223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Podsumowanie stylizowania w różnych bibliotekach:</a:t>
            </a:r>
          </a:p>
          <a:p>
            <a:pPr marL="0" indent="0" algn="ctr">
              <a:buNone/>
            </a:pPr>
            <a:endParaRPr lang="pl-PL" sz="2400" dirty="0"/>
          </a:p>
          <a:p>
            <a:pPr marL="0" indent="0" algn="just">
              <a:buNone/>
            </a:pPr>
            <a:r>
              <a:rPr lang="pl-PL" sz="2400" dirty="0"/>
              <a:t>W zależności od formatu pliku i tego, czy chcesz tworzyć, modyfikować, czy tylko odczytywać dane, wybór odpowiedniej biblioteki ma kluczowe znaczenie.</a:t>
            </a:r>
          </a:p>
          <a:p>
            <a:pPr marL="0" indent="0" algn="just">
              <a:buNone/>
            </a:pPr>
            <a:r>
              <a:rPr lang="pl-PL" sz="2400" dirty="0"/>
              <a:t>Jeśli zależy nam na bogatym stylizowaniu, korzystanie z </a:t>
            </a:r>
            <a:r>
              <a:rPr lang="pl-PL" sz="2400" dirty="0" err="1"/>
              <a:t>openpyxl</a:t>
            </a:r>
            <a:r>
              <a:rPr lang="pl-PL" sz="2400" dirty="0"/>
              <a:t> będzie korzystne dla plików .</a:t>
            </a:r>
            <a:r>
              <a:rPr lang="pl-PL" sz="2400" dirty="0" err="1"/>
              <a:t>xlsx</a:t>
            </a:r>
            <a:r>
              <a:rPr lang="pl-PL" sz="2400" dirty="0"/>
              <a:t>, a z </a:t>
            </a:r>
            <a:r>
              <a:rPr lang="pl-PL" sz="2400" dirty="0" err="1"/>
              <a:t>xlwt</a:t>
            </a:r>
            <a:r>
              <a:rPr lang="pl-PL" sz="2400" dirty="0"/>
              <a:t> dla plików .xls.</a:t>
            </a:r>
          </a:p>
        </p:txBody>
      </p:sp>
    </p:spTree>
    <p:extLst>
      <p:ext uri="{BB962C8B-B14F-4D97-AF65-F5344CB8AC3E}">
        <p14:creationId xmlns:p14="http://schemas.microsoft.com/office/powerpoint/2010/main" val="4084771932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Wykresy:</a:t>
            </a:r>
            <a:endParaRPr lang="pl-PL" sz="2400" dirty="0"/>
          </a:p>
        </p:txBody>
      </p:sp>
      <p:sp>
        <p:nvSpPr>
          <p:cNvPr id="2" name="Prostokąt 1">
            <a:extLst>
              <a:ext uri="{FF2B5EF4-FFF2-40B4-BE49-F238E27FC236}">
                <a16:creationId xmlns:a16="http://schemas.microsoft.com/office/drawing/2014/main" id="{F66E1EB7-70F8-73D3-B3EE-5FC6E1BE724B}"/>
              </a:ext>
            </a:extLst>
          </p:cNvPr>
          <p:cNvSpPr/>
          <p:nvPr/>
        </p:nvSpPr>
        <p:spPr>
          <a:xfrm>
            <a:off x="3899398" y="2828835"/>
            <a:ext cx="4393204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l-PL" sz="7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wykresy</a:t>
            </a:r>
            <a:endParaRPr lang="pl-PL" sz="72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4" name="Grafika 3" descr="Wykres słupkowy z trendem wzrostowym">
            <a:extLst>
              <a:ext uri="{FF2B5EF4-FFF2-40B4-BE49-F238E27FC236}">
                <a16:creationId xmlns:a16="http://schemas.microsoft.com/office/drawing/2014/main" id="{BE375803-5A26-DD7C-4540-4DD29D43F1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43872" y="3789040"/>
            <a:ext cx="2304256" cy="2304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532131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Wykresy</a:t>
            </a:r>
            <a:endParaRPr lang="pl-PL" sz="2400" dirty="0"/>
          </a:p>
          <a:p>
            <a:pPr marL="0" indent="0" algn="just">
              <a:buNone/>
            </a:pPr>
            <a:r>
              <a:rPr lang="pl-PL" sz="2400" dirty="0"/>
              <a:t>Tworzenie wykresów w plikach Excel przy użyciu pakietów: </a:t>
            </a:r>
            <a:r>
              <a:rPr lang="pl-PL" sz="2400" dirty="0" err="1"/>
              <a:t>openpyxl</a:t>
            </a:r>
            <a:r>
              <a:rPr lang="pl-PL" sz="2400" dirty="0"/>
              <a:t>, </a:t>
            </a:r>
            <a:r>
              <a:rPr lang="pl-PL" sz="2400" dirty="0" err="1"/>
              <a:t>xlwt</a:t>
            </a:r>
            <a:r>
              <a:rPr lang="pl-PL" sz="2400" dirty="0"/>
              <a:t>, </a:t>
            </a:r>
            <a:r>
              <a:rPr lang="pl-PL" sz="2400" dirty="0" err="1"/>
              <a:t>xlsxwriter</a:t>
            </a:r>
            <a:r>
              <a:rPr lang="pl-PL" sz="2400" dirty="0"/>
              <a:t>, oraz </a:t>
            </a:r>
            <a:r>
              <a:rPr lang="pl-PL" sz="2400" dirty="0" err="1"/>
              <a:t>xlrd</a:t>
            </a:r>
            <a:r>
              <a:rPr lang="pl-PL" sz="2400" dirty="0"/>
              <a:t>.</a:t>
            </a:r>
          </a:p>
          <a:p>
            <a:pPr marL="0" indent="0" algn="just">
              <a:buNone/>
            </a:pPr>
            <a:endParaRPr lang="pl-PL" sz="2400" dirty="0"/>
          </a:p>
          <a:p>
            <a:pPr marL="0" indent="0" algn="just">
              <a:buNone/>
            </a:pPr>
            <a:r>
              <a:rPr lang="pl-PL" sz="2400" dirty="0"/>
              <a:t>Warto jednak zaznaczyć, że </a:t>
            </a:r>
            <a:r>
              <a:rPr lang="pl-PL" sz="2400" dirty="0" err="1"/>
              <a:t>xlrd</a:t>
            </a:r>
            <a:r>
              <a:rPr lang="pl-PL" sz="2400" dirty="0"/>
              <a:t> i </a:t>
            </a:r>
            <a:r>
              <a:rPr lang="pl-PL" sz="2400" dirty="0" err="1"/>
              <a:t>xlwt</a:t>
            </a:r>
            <a:r>
              <a:rPr lang="pl-PL" sz="2400" dirty="0"/>
              <a:t> nie obsługują tworzenia wykresów.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sz="2400" dirty="0"/>
              <a:t>Pakiety, które pozwalają na tworzenie wykresów, to </a:t>
            </a:r>
            <a:r>
              <a:rPr lang="pl-PL" sz="2400" dirty="0" err="1"/>
              <a:t>openpyxl</a:t>
            </a:r>
            <a:r>
              <a:rPr lang="pl-PL" sz="2400" dirty="0"/>
              <a:t> (dla plików .</a:t>
            </a:r>
            <a:r>
              <a:rPr lang="pl-PL" sz="2400" dirty="0" err="1"/>
              <a:t>xlsx</a:t>
            </a:r>
            <a:r>
              <a:rPr lang="pl-PL" sz="2400" dirty="0"/>
              <a:t>) oraz </a:t>
            </a:r>
            <a:r>
              <a:rPr lang="pl-PL" sz="2400" dirty="0" err="1"/>
              <a:t>xlsxwriter</a:t>
            </a:r>
            <a:r>
              <a:rPr lang="pl-PL" sz="2400" dirty="0"/>
              <a:t> (dla plików .</a:t>
            </a:r>
            <a:r>
              <a:rPr lang="pl-PL" sz="2400" dirty="0" err="1"/>
              <a:t>xlsx</a:t>
            </a:r>
            <a:r>
              <a:rPr lang="pl-PL" sz="2400" dirty="0"/>
              <a:t>).</a:t>
            </a:r>
          </a:p>
        </p:txBody>
      </p:sp>
      <p:pic>
        <p:nvPicPr>
          <p:cNvPr id="5" name="Grafika 4" descr="Wykrzyknik">
            <a:extLst>
              <a:ext uri="{FF2B5EF4-FFF2-40B4-BE49-F238E27FC236}">
                <a16:creationId xmlns:a16="http://schemas.microsoft.com/office/drawing/2014/main" id="{CA5CC5E0-8603-5CCC-D625-D1E7F030FD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60496" y="3356992"/>
            <a:ext cx="648072" cy="648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325633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Wykresy w </a:t>
            </a:r>
            <a:r>
              <a:rPr lang="pl-PL" sz="2400" dirty="0" err="1"/>
              <a:t>openpyxl</a:t>
            </a:r>
            <a:r>
              <a:rPr lang="pl-PL" sz="2400" dirty="0"/>
              <a:t>:</a:t>
            </a:r>
            <a:endParaRPr lang="pl-PL" dirty="0"/>
          </a:p>
          <a:p>
            <a:pPr marL="0" indent="0" algn="ctr">
              <a:buNone/>
            </a:pPr>
            <a:r>
              <a:rPr lang="pl-PL" sz="2400" dirty="0"/>
              <a:t>Tworzymy dane </a:t>
            </a:r>
            <a:r>
              <a:rPr lang="pl-PL" dirty="0"/>
              <a:t>i zapisujemy je do pliku</a:t>
            </a:r>
          </a:p>
          <a:p>
            <a:pPr marL="0" indent="0" algn="ctr">
              <a:buNone/>
            </a:pPr>
            <a:endParaRPr lang="pl-PL" sz="2400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42B93E5E-9578-C3E7-57CD-68E3CBE916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7057" y="2564904"/>
            <a:ext cx="4977885" cy="4206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008582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Wykresy w </a:t>
            </a:r>
            <a:r>
              <a:rPr lang="pl-PL" sz="2400" dirty="0" err="1"/>
              <a:t>openpyxl</a:t>
            </a:r>
            <a:r>
              <a:rPr lang="pl-PL" sz="2400" dirty="0"/>
              <a:t>:</a:t>
            </a:r>
            <a:endParaRPr lang="pl-PL" dirty="0"/>
          </a:p>
          <a:p>
            <a:pPr marL="0" indent="0" algn="ctr">
              <a:buNone/>
            </a:pPr>
            <a:r>
              <a:rPr lang="pl-PL" sz="2400" dirty="0"/>
              <a:t>Wykres słupkowy (Bar Chart)</a:t>
            </a:r>
          </a:p>
          <a:p>
            <a:pPr marL="0" indent="0" algn="ctr">
              <a:buNone/>
            </a:pPr>
            <a:endParaRPr lang="pl-PL" sz="2400" dirty="0"/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ACBEC5E8-B851-A1DE-6181-9E63EEC1B4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1755" y="2560302"/>
            <a:ext cx="5808489" cy="3878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72793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Wykresy w </a:t>
            </a:r>
            <a:r>
              <a:rPr lang="pl-PL" sz="2400" dirty="0" err="1"/>
              <a:t>openpyxl</a:t>
            </a:r>
            <a:r>
              <a:rPr lang="pl-PL" sz="2400" dirty="0"/>
              <a:t>:</a:t>
            </a:r>
            <a:endParaRPr lang="pl-PL" dirty="0"/>
          </a:p>
          <a:p>
            <a:pPr marL="0" indent="0" algn="ctr">
              <a:buNone/>
            </a:pPr>
            <a:r>
              <a:rPr lang="pl-PL" sz="2400" dirty="0"/>
              <a:t>Wykres liniowy (Line chart)</a:t>
            </a:r>
            <a:endParaRPr lang="pl-PL" dirty="0"/>
          </a:p>
          <a:p>
            <a:pPr marL="0" indent="0" algn="ctr">
              <a:buNone/>
            </a:pPr>
            <a:endParaRPr lang="pl-PL" sz="2400" dirty="0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1C241EA2-06B1-0C51-E812-330FF5249F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8648" y="2492896"/>
            <a:ext cx="6694704" cy="4139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842607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Wykresy w </a:t>
            </a:r>
            <a:r>
              <a:rPr lang="pl-PL" sz="2400" dirty="0" err="1"/>
              <a:t>openpyxl</a:t>
            </a:r>
            <a:r>
              <a:rPr lang="pl-PL" sz="2400" dirty="0"/>
              <a:t>:</a:t>
            </a:r>
            <a:endParaRPr lang="pl-PL" dirty="0"/>
          </a:p>
          <a:p>
            <a:pPr marL="0" indent="0" algn="ctr">
              <a:buNone/>
            </a:pPr>
            <a:r>
              <a:rPr lang="pl-PL" sz="2400" dirty="0"/>
              <a:t>Wykres kołowy (Pie chart)</a:t>
            </a:r>
          </a:p>
          <a:p>
            <a:pPr marL="0" indent="0" algn="ctr">
              <a:buNone/>
            </a:pPr>
            <a:endParaRPr lang="pl-PL" sz="2400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559A486B-00F2-985D-0C39-AFB5269BAE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6297" y="2636912"/>
            <a:ext cx="6239405" cy="4004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696865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Wykresy w </a:t>
            </a:r>
            <a:r>
              <a:rPr lang="pl-PL" sz="2400" dirty="0" err="1"/>
              <a:t>xlsxwriter</a:t>
            </a:r>
            <a:r>
              <a:rPr lang="pl-PL" sz="2400" dirty="0"/>
              <a:t>:</a:t>
            </a:r>
          </a:p>
          <a:p>
            <a:pPr marL="0" indent="0" algn="ctr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sz="2400" dirty="0" err="1"/>
              <a:t>xlsxwriter</a:t>
            </a:r>
            <a:r>
              <a:rPr lang="pl-PL" sz="2400" dirty="0"/>
              <a:t> obsługuje różne typy wykresów, podobnie jak </a:t>
            </a:r>
            <a:r>
              <a:rPr lang="pl-PL" sz="2400" dirty="0" err="1"/>
              <a:t>openpyxl</a:t>
            </a:r>
            <a:r>
              <a:rPr lang="pl-PL" sz="2400" dirty="0"/>
              <a:t>, ale jest przeznaczony do </a:t>
            </a:r>
            <a:r>
              <a:rPr lang="pl-PL" sz="2400" b="1" dirty="0"/>
              <a:t>tworzenia</a:t>
            </a:r>
            <a:r>
              <a:rPr lang="pl-PL" sz="2400" dirty="0"/>
              <a:t> nowych plików Excel.</a:t>
            </a:r>
          </a:p>
        </p:txBody>
      </p:sp>
      <p:sp>
        <p:nvSpPr>
          <p:cNvPr id="6" name="Prostokąt 5">
            <a:extLst>
              <a:ext uri="{FF2B5EF4-FFF2-40B4-BE49-F238E27FC236}">
                <a16:creationId xmlns:a16="http://schemas.microsoft.com/office/drawing/2014/main" id="{BF624D4C-2227-0B4C-2A61-51504C4C0D06}"/>
              </a:ext>
            </a:extLst>
          </p:cNvPr>
          <p:cNvSpPr/>
          <p:nvPr/>
        </p:nvSpPr>
        <p:spPr>
          <a:xfrm>
            <a:off x="3971764" y="4265220"/>
            <a:ext cx="4248472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l-PL" sz="72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xlsxwriter</a:t>
            </a:r>
            <a:endParaRPr lang="pl-PL" sz="72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107397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Przygotowanie środowiska pracy - </a:t>
            </a:r>
            <a:r>
              <a:rPr lang="pl-PL" dirty="0" err="1"/>
              <a:t>Jupyter</a:t>
            </a:r>
            <a:r>
              <a:rPr lang="pl-PL" dirty="0"/>
              <a:t> Notebook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 algn="ctr">
              <a:buNone/>
            </a:pPr>
            <a:r>
              <a:rPr lang="pl-PL" b="1" dirty="0"/>
              <a:t>Omówienie środowiska, wyglądu i funkcji </a:t>
            </a:r>
            <a:r>
              <a:rPr lang="pl-PL" b="1" dirty="0" err="1"/>
              <a:t>Jupyter</a:t>
            </a:r>
            <a:r>
              <a:rPr lang="pl-PL" b="1" dirty="0"/>
              <a:t> Notebook:</a:t>
            </a:r>
            <a:endParaRPr lang="pl-PL" dirty="0"/>
          </a:p>
          <a:p>
            <a:pPr algn="just"/>
            <a:endParaRPr lang="pl-PL" dirty="0"/>
          </a:p>
          <a:p>
            <a:pPr algn="just"/>
            <a:r>
              <a:rPr lang="pl-PL" dirty="0"/>
              <a:t>Komórki (</a:t>
            </a:r>
            <a:r>
              <a:rPr lang="pl-PL" dirty="0" err="1"/>
              <a:t>Cells</a:t>
            </a:r>
            <a:r>
              <a:rPr lang="pl-PL" dirty="0"/>
              <a:t>):</a:t>
            </a:r>
          </a:p>
          <a:p>
            <a:pPr lvl="1" algn="just"/>
            <a:r>
              <a:rPr lang="pl-PL" dirty="0" err="1"/>
              <a:t>Jupyter</a:t>
            </a:r>
            <a:r>
              <a:rPr lang="pl-PL" dirty="0"/>
              <a:t> Notebook jest podzielony na komórki, które można traktować jako jednostki kodu lub tekstu. Komórki kodu są przeznaczone do wprowadzania i wykonywania kodu, natomiast komórki tekstu mogą zawierać opisy, instrukcje czy też równania matematyczne.</a:t>
            </a:r>
          </a:p>
          <a:p>
            <a:pPr marL="0" indent="0" algn="just">
              <a:buNone/>
            </a:pPr>
            <a:endParaRPr lang="pl-PL" dirty="0"/>
          </a:p>
          <a:p>
            <a:pPr algn="just"/>
            <a:r>
              <a:rPr lang="pl-PL" dirty="0"/>
              <a:t>Typy Komórek:</a:t>
            </a:r>
          </a:p>
          <a:p>
            <a:pPr lvl="1" algn="just"/>
            <a:r>
              <a:rPr lang="pl-PL" dirty="0" err="1"/>
              <a:t>Code</a:t>
            </a:r>
            <a:r>
              <a:rPr lang="pl-PL" dirty="0"/>
              <a:t> (Kod): Komórki, w których wprowadza się i wykonuje kod </a:t>
            </a:r>
            <a:r>
              <a:rPr lang="pl-PL" dirty="0" err="1"/>
              <a:t>Pythona</a:t>
            </a:r>
            <a:r>
              <a:rPr lang="pl-PL" dirty="0"/>
              <a:t>.</a:t>
            </a:r>
          </a:p>
          <a:p>
            <a:pPr lvl="1" algn="just"/>
            <a:r>
              <a:rPr lang="pl-PL" dirty="0" err="1"/>
              <a:t>Markdown</a:t>
            </a:r>
            <a:r>
              <a:rPr lang="pl-PL" dirty="0"/>
              <a:t>: Komórki, które zawierają tekst sformatowany w języku </a:t>
            </a:r>
            <a:r>
              <a:rPr lang="pl-PL" dirty="0" err="1"/>
              <a:t>Markdown</a:t>
            </a:r>
            <a:r>
              <a:rPr lang="pl-PL" dirty="0"/>
              <a:t>. Wykorzystywane do dodawania komentarzy, opisów czy instrukcji.</a:t>
            </a:r>
          </a:p>
        </p:txBody>
      </p:sp>
    </p:spTree>
    <p:extLst>
      <p:ext uri="{BB962C8B-B14F-4D97-AF65-F5344CB8AC3E}">
        <p14:creationId xmlns:p14="http://schemas.microsoft.com/office/powerpoint/2010/main" val="3353683034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Wykresy w </a:t>
            </a:r>
            <a:r>
              <a:rPr lang="pl-PL" sz="2400" dirty="0" err="1"/>
              <a:t>xlsxwriter</a:t>
            </a:r>
            <a:r>
              <a:rPr lang="pl-PL" sz="2400" dirty="0"/>
              <a:t>:</a:t>
            </a:r>
          </a:p>
          <a:p>
            <a:pPr marL="0" indent="0" algn="ctr">
              <a:buNone/>
            </a:pPr>
            <a:r>
              <a:rPr lang="pl-PL" sz="2400" dirty="0"/>
              <a:t>Tworzymy dane</a:t>
            </a:r>
          </a:p>
          <a:p>
            <a:pPr marL="0" indent="0" algn="ctr">
              <a:buNone/>
            </a:pPr>
            <a:endParaRPr lang="pl-PL" sz="2400" dirty="0"/>
          </a:p>
          <a:p>
            <a:pPr marL="0" indent="0" algn="ctr">
              <a:buNone/>
            </a:pPr>
            <a:endParaRPr lang="pl-PL" sz="2400" dirty="0"/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4F38F39F-6139-9249-C3BD-DE5FED88B7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6674" y="2708920"/>
            <a:ext cx="6078651" cy="3676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419464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Wykresy w </a:t>
            </a:r>
            <a:r>
              <a:rPr lang="pl-PL" sz="2400" dirty="0" err="1"/>
              <a:t>xlsxwriter</a:t>
            </a:r>
            <a:r>
              <a:rPr lang="pl-PL" sz="2400" dirty="0"/>
              <a:t>:</a:t>
            </a:r>
          </a:p>
          <a:p>
            <a:pPr marL="0" indent="0" algn="ctr">
              <a:buNone/>
            </a:pPr>
            <a:r>
              <a:rPr lang="pl-PL" dirty="0"/>
              <a:t>Wykres Słupkowy (Bar Chart)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0544D617-F8DD-78CA-69BA-4D21C83675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7828" y="2648597"/>
            <a:ext cx="7136344" cy="3477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725829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Wykresy w </a:t>
            </a:r>
            <a:r>
              <a:rPr lang="pl-PL" sz="2400" dirty="0" err="1"/>
              <a:t>xlsxwriter</a:t>
            </a:r>
            <a:r>
              <a:rPr lang="pl-PL" sz="2400" dirty="0"/>
              <a:t>:</a:t>
            </a:r>
          </a:p>
          <a:p>
            <a:pPr marL="0" indent="0" algn="ctr">
              <a:buNone/>
            </a:pPr>
            <a:r>
              <a:rPr lang="pl-PL" sz="2400" dirty="0"/>
              <a:t>Wykres liniowy (Line chart)</a:t>
            </a:r>
          </a:p>
          <a:p>
            <a:pPr marL="0" indent="0" algn="ctr">
              <a:buNone/>
            </a:pPr>
            <a:endParaRPr lang="pl-PL" sz="2400" dirty="0"/>
          </a:p>
          <a:p>
            <a:pPr marL="0" indent="0" algn="ctr">
              <a:buNone/>
            </a:pPr>
            <a:endParaRPr lang="pl-PL" sz="2400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A3F0B35B-0E26-BEBC-3A97-7B85BB0FAF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0977" y="2698126"/>
            <a:ext cx="6970046" cy="3413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039993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Wykresy w </a:t>
            </a:r>
            <a:r>
              <a:rPr lang="pl-PL" sz="2400" dirty="0" err="1"/>
              <a:t>xlsxwriter</a:t>
            </a:r>
            <a:r>
              <a:rPr lang="pl-PL" sz="2400" dirty="0"/>
              <a:t>:</a:t>
            </a:r>
          </a:p>
          <a:p>
            <a:pPr marL="0" indent="0" algn="ctr">
              <a:buNone/>
            </a:pPr>
            <a:r>
              <a:rPr lang="pl-PL" dirty="0"/>
              <a:t>Wykres kołowy (Pie chart)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B7A65263-A123-7B56-627D-4C6C263DF5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3803" y="2551071"/>
            <a:ext cx="7304393" cy="354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150867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Wykresy w </a:t>
            </a:r>
            <a:r>
              <a:rPr lang="pl-PL" b="1" dirty="0" err="1"/>
              <a:t>xlrd</a:t>
            </a:r>
            <a:r>
              <a:rPr lang="pl-PL" dirty="0"/>
              <a:t> i </a:t>
            </a:r>
            <a:r>
              <a:rPr lang="pl-PL" b="1" dirty="0" err="1"/>
              <a:t>xlwt</a:t>
            </a:r>
            <a:r>
              <a:rPr lang="pl-PL" sz="2400" dirty="0"/>
              <a:t>:</a:t>
            </a:r>
          </a:p>
          <a:p>
            <a:pPr marL="0" indent="0" algn="ctr">
              <a:buNone/>
            </a:pPr>
            <a:endParaRPr lang="pl-PL" sz="2400" dirty="0"/>
          </a:p>
          <a:p>
            <a:pPr marL="0" indent="0" algn="just">
              <a:buNone/>
            </a:pPr>
            <a:r>
              <a:rPr lang="pl-PL" sz="2400" b="1" dirty="0" err="1"/>
              <a:t>xlrd</a:t>
            </a:r>
            <a:r>
              <a:rPr lang="pl-PL" sz="2400" dirty="0"/>
              <a:t> oraz </a:t>
            </a:r>
            <a:r>
              <a:rPr lang="pl-PL" sz="2400" b="1" dirty="0" err="1"/>
              <a:t>xlwt</a:t>
            </a:r>
            <a:r>
              <a:rPr lang="pl-PL" sz="2400" dirty="0"/>
              <a:t> nie obsługują tworzenia wykresów.</a:t>
            </a:r>
          </a:p>
          <a:p>
            <a:pPr marL="0" indent="0" algn="just">
              <a:buNone/>
            </a:pPr>
            <a:r>
              <a:rPr lang="pl-PL" sz="2400" dirty="0" err="1"/>
              <a:t>xlrd</a:t>
            </a:r>
            <a:r>
              <a:rPr lang="pl-PL" sz="2400" dirty="0"/>
              <a:t> jest wykorzystywany wyłącznie do odczytu danych z plików .xls, natomiast </a:t>
            </a:r>
            <a:r>
              <a:rPr lang="pl-PL" sz="2400" dirty="0" err="1"/>
              <a:t>xlwt</a:t>
            </a:r>
            <a:r>
              <a:rPr lang="pl-PL" sz="2400" dirty="0"/>
              <a:t> służy do zapisywania danych w plikach .xls, ale nie wspiera wykresów.</a:t>
            </a:r>
          </a:p>
          <a:p>
            <a:pPr marL="0" indent="0" algn="ctr">
              <a:buNone/>
            </a:pPr>
            <a:endParaRPr lang="pl-PL" sz="2400" dirty="0"/>
          </a:p>
        </p:txBody>
      </p:sp>
    </p:spTree>
    <p:extLst>
      <p:ext uri="{BB962C8B-B14F-4D97-AF65-F5344CB8AC3E}">
        <p14:creationId xmlns:p14="http://schemas.microsoft.com/office/powerpoint/2010/main" val="776845979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pl-PL" dirty="0"/>
              <a:t>Podsumowanie</a:t>
            </a:r>
            <a:r>
              <a:rPr lang="pl-PL" sz="2400" dirty="0"/>
              <a:t>:</a:t>
            </a:r>
          </a:p>
          <a:p>
            <a:pPr algn="just"/>
            <a:r>
              <a:rPr lang="pl-PL" sz="2400" b="1" dirty="0" err="1"/>
              <a:t>openpyxl</a:t>
            </a:r>
            <a:r>
              <a:rPr lang="pl-PL" sz="2400" dirty="0"/>
              <a:t>: Obsługuje tworzenie wykresów słupkowych, liniowych, kołowych, itp., w plikach .</a:t>
            </a:r>
            <a:r>
              <a:rPr lang="pl-PL" sz="2400" dirty="0" err="1"/>
              <a:t>xlsx</a:t>
            </a:r>
            <a:r>
              <a:rPr lang="pl-PL" sz="2400" dirty="0"/>
              <a:t>. Oferuje pełne wsparcie dla edycji istniejących plików.</a:t>
            </a:r>
          </a:p>
          <a:p>
            <a:pPr algn="just"/>
            <a:endParaRPr lang="pl-PL" sz="2400" dirty="0"/>
          </a:p>
          <a:p>
            <a:pPr algn="just"/>
            <a:r>
              <a:rPr lang="pl-PL" sz="2400" b="1" dirty="0" err="1"/>
              <a:t>xlsxwriter</a:t>
            </a:r>
            <a:r>
              <a:rPr lang="pl-PL" sz="2400" dirty="0"/>
              <a:t>: Również obsługuje szeroki zakres wykresów (słupkowe, liniowe, kołowe itp.), ale może działać tylko z nowo tworzonymi plikami .</a:t>
            </a:r>
            <a:r>
              <a:rPr lang="pl-PL" sz="2400" dirty="0" err="1"/>
              <a:t>xlsx</a:t>
            </a:r>
            <a:r>
              <a:rPr lang="pl-PL" sz="2400" dirty="0"/>
              <a:t>. Nie obsługuje modyfikacji istniejących plików.</a:t>
            </a:r>
          </a:p>
          <a:p>
            <a:pPr algn="just"/>
            <a:endParaRPr lang="pl-PL" sz="2400" dirty="0"/>
          </a:p>
          <a:p>
            <a:pPr algn="just"/>
            <a:r>
              <a:rPr lang="pl-PL" sz="2400" b="1" dirty="0" err="1"/>
              <a:t>xlrd</a:t>
            </a:r>
            <a:r>
              <a:rPr lang="pl-PL" sz="2400" dirty="0"/>
              <a:t> i </a:t>
            </a:r>
            <a:r>
              <a:rPr lang="pl-PL" sz="2400" b="1" dirty="0" err="1"/>
              <a:t>xlwt</a:t>
            </a:r>
            <a:r>
              <a:rPr lang="pl-PL" sz="2400" dirty="0"/>
              <a:t>: Nie obsługują tworzenia wykresów, a ich użycie ogranicza się odpowiednio do odczytu i zapisu plików .xls.</a:t>
            </a:r>
          </a:p>
        </p:txBody>
      </p:sp>
    </p:spTree>
    <p:extLst>
      <p:ext uri="{BB962C8B-B14F-4D97-AF65-F5344CB8AC3E}">
        <p14:creationId xmlns:p14="http://schemas.microsoft.com/office/powerpoint/2010/main" val="724082420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Wykresy</a:t>
            </a:r>
            <a:r>
              <a:rPr lang="pl-PL" sz="2400" dirty="0"/>
              <a:t>:</a:t>
            </a:r>
          </a:p>
          <a:p>
            <a:pPr marL="0" indent="0" algn="ctr">
              <a:buNone/>
            </a:pPr>
            <a:endParaRPr lang="pl-PL" sz="2400" dirty="0"/>
          </a:p>
          <a:p>
            <a:pPr marL="0" indent="0" algn="just">
              <a:buNone/>
            </a:pPr>
            <a:r>
              <a:rPr lang="pl-PL" dirty="0"/>
              <a:t>Oprócz wykresów słupkowych, liniowych i kołowych, które są najpopularniejsze, istnieje wiele innych typów wykresów, które możemy stworzyć.</a:t>
            </a:r>
            <a:endParaRPr lang="pl-PL" sz="2400" dirty="0"/>
          </a:p>
        </p:txBody>
      </p:sp>
      <p:sp>
        <p:nvSpPr>
          <p:cNvPr id="4" name="Prostokąt 3">
            <a:extLst>
              <a:ext uri="{FF2B5EF4-FFF2-40B4-BE49-F238E27FC236}">
                <a16:creationId xmlns:a16="http://schemas.microsoft.com/office/drawing/2014/main" id="{3DAC4AAB-5DFC-0BF4-238B-F8A28D7C25DB}"/>
              </a:ext>
            </a:extLst>
          </p:cNvPr>
          <p:cNvSpPr/>
          <p:nvPr/>
        </p:nvSpPr>
        <p:spPr>
          <a:xfrm>
            <a:off x="3035660" y="3370709"/>
            <a:ext cx="5473324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l-PL" sz="7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wykresy c.d. </a:t>
            </a:r>
            <a:endParaRPr lang="pl-PL" sz="72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5" name="Grafika 4" descr="Wykres słupkowy z trendem wzrostowym">
            <a:extLst>
              <a:ext uri="{FF2B5EF4-FFF2-40B4-BE49-F238E27FC236}">
                <a16:creationId xmlns:a16="http://schemas.microsoft.com/office/drawing/2014/main" id="{EEA886CA-BB61-E4E2-AAB1-FBA40B74A3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20194" y="4317197"/>
            <a:ext cx="2304256" cy="2304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752517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Wykresy w </a:t>
            </a:r>
            <a:r>
              <a:rPr lang="pl-PL" dirty="0" err="1"/>
              <a:t>openpyxl</a:t>
            </a:r>
            <a:r>
              <a:rPr lang="pl-PL" sz="2400" dirty="0"/>
              <a:t>:</a:t>
            </a:r>
          </a:p>
          <a:p>
            <a:pPr marL="0" indent="0" algn="ctr">
              <a:buNone/>
            </a:pPr>
            <a:r>
              <a:rPr lang="pl-PL" dirty="0"/>
              <a:t>Tworzymy dane</a:t>
            </a:r>
            <a:endParaRPr lang="pl-PL" sz="2400" dirty="0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73F4FF5D-ECA0-15D1-72D1-B6489C2BCC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7076" y="2503756"/>
            <a:ext cx="4697847" cy="3949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102211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Wykresy w </a:t>
            </a:r>
            <a:r>
              <a:rPr lang="pl-PL" dirty="0" err="1"/>
              <a:t>openpyxl</a:t>
            </a:r>
            <a:r>
              <a:rPr lang="pl-PL" sz="2400" dirty="0"/>
              <a:t>:</a:t>
            </a:r>
          </a:p>
          <a:p>
            <a:pPr marL="0" indent="0" algn="ctr">
              <a:buNone/>
            </a:pPr>
            <a:endParaRPr lang="pl-PL" sz="2400" dirty="0"/>
          </a:p>
          <a:p>
            <a:pPr marL="0" indent="0" algn="ctr">
              <a:buNone/>
            </a:pPr>
            <a:r>
              <a:rPr lang="pl-PL" sz="2400" dirty="0"/>
              <a:t>Wykres punktowy (</a:t>
            </a:r>
            <a:r>
              <a:rPr lang="pl-PL" sz="2400" dirty="0" err="1"/>
              <a:t>ScatterChart</a:t>
            </a:r>
            <a:r>
              <a:rPr lang="pl-PL" sz="2400" dirty="0"/>
              <a:t>)</a:t>
            </a:r>
          </a:p>
          <a:p>
            <a:pPr marL="0" indent="0" algn="ctr">
              <a:buNone/>
            </a:pPr>
            <a:r>
              <a:rPr lang="pl-PL" sz="2400" dirty="0"/>
              <a:t>Wykres punktowy, znany również jako wykres XY, używany jest do prezentowania zależności między dwoma zmiennymi.</a:t>
            </a:r>
          </a:p>
          <a:p>
            <a:pPr marL="0" indent="0" algn="ctr">
              <a:buNone/>
            </a:pPr>
            <a:endParaRPr lang="pl-PL" sz="2400" dirty="0"/>
          </a:p>
        </p:txBody>
      </p:sp>
    </p:spTree>
    <p:extLst>
      <p:ext uri="{BB962C8B-B14F-4D97-AF65-F5344CB8AC3E}">
        <p14:creationId xmlns:p14="http://schemas.microsoft.com/office/powerpoint/2010/main" val="640736141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Wykresy w </a:t>
            </a:r>
            <a:r>
              <a:rPr lang="pl-PL" dirty="0" err="1"/>
              <a:t>openpyxl</a:t>
            </a:r>
            <a:r>
              <a:rPr lang="pl-PL" sz="2400" dirty="0"/>
              <a:t>:</a:t>
            </a:r>
          </a:p>
          <a:p>
            <a:pPr marL="0" indent="0" algn="ctr">
              <a:buNone/>
            </a:pPr>
            <a:r>
              <a:rPr lang="pl-PL" sz="2400" dirty="0"/>
              <a:t>Wykres punktowy (</a:t>
            </a:r>
            <a:r>
              <a:rPr lang="pl-PL" sz="2400" dirty="0" err="1"/>
              <a:t>ScatterChart</a:t>
            </a:r>
            <a:r>
              <a:rPr lang="pl-PL" sz="2400" dirty="0"/>
              <a:t>)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F9FA54D1-18FF-B0A5-D3EE-25A8F81FB3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4923" y="2492896"/>
            <a:ext cx="5382154" cy="4177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6773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Przygotowanie środowiska pracy - </a:t>
            </a:r>
            <a:r>
              <a:rPr lang="pl-PL" dirty="0" err="1"/>
              <a:t>Jupyter</a:t>
            </a:r>
            <a:r>
              <a:rPr lang="pl-PL" dirty="0"/>
              <a:t> Notebook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pl-PL" b="1" dirty="0"/>
              <a:t>Omówienie środowiska, wyglądu i funkcji </a:t>
            </a:r>
            <a:r>
              <a:rPr lang="pl-PL" b="1" dirty="0" err="1"/>
              <a:t>Jupyter</a:t>
            </a:r>
            <a:r>
              <a:rPr lang="pl-PL" b="1" dirty="0"/>
              <a:t> Notebook:</a:t>
            </a:r>
            <a:endParaRPr lang="pl-PL" dirty="0"/>
          </a:p>
          <a:p>
            <a:pPr algn="just"/>
            <a:endParaRPr lang="pl-PL" dirty="0"/>
          </a:p>
          <a:p>
            <a:pPr algn="just"/>
            <a:r>
              <a:rPr lang="pl-PL" dirty="0"/>
              <a:t>Uruchamianie Komórek: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Aby uruchomić kod w komórce, możesz użyć przycisku "Run" lub skrótu klawiszowego </a:t>
            </a:r>
            <a:r>
              <a:rPr lang="pl-PL" dirty="0" err="1">
                <a:solidFill>
                  <a:schemeClr val="bg2"/>
                </a:solidFill>
              </a:rPr>
              <a:t>Shift</a:t>
            </a:r>
            <a:r>
              <a:rPr lang="pl-PL" dirty="0">
                <a:solidFill>
                  <a:schemeClr val="bg2"/>
                </a:solidFill>
              </a:rPr>
              <a:t> + </a:t>
            </a:r>
            <a:r>
              <a:rPr lang="pl-PL" dirty="0" err="1">
                <a:solidFill>
                  <a:schemeClr val="bg2"/>
                </a:solidFill>
              </a:rPr>
              <a:t>Enter</a:t>
            </a:r>
            <a:r>
              <a:rPr lang="pl-PL" dirty="0">
                <a:solidFill>
                  <a:schemeClr val="bg2"/>
                </a:solidFill>
              </a:rPr>
              <a:t>.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Wynik działania kodu będzie wyświetlany poniżej komórki.</a:t>
            </a:r>
          </a:p>
          <a:p>
            <a:pPr marL="0" indent="0" algn="just">
              <a:buNone/>
            </a:pPr>
            <a:endParaRPr lang="pl-PL" dirty="0"/>
          </a:p>
          <a:p>
            <a:pPr algn="just"/>
            <a:r>
              <a:rPr lang="pl-PL" dirty="0"/>
              <a:t>Interaktywność:</a:t>
            </a:r>
          </a:p>
          <a:p>
            <a:pPr marL="800100" lvl="2" indent="-342900" algn="just"/>
            <a:r>
              <a:rPr lang="pl-PL" dirty="0" err="1">
                <a:solidFill>
                  <a:schemeClr val="bg2"/>
                </a:solidFill>
              </a:rPr>
              <a:t>Jupyter</a:t>
            </a:r>
            <a:r>
              <a:rPr lang="pl-PL" dirty="0">
                <a:solidFill>
                  <a:schemeClr val="bg2"/>
                </a:solidFill>
              </a:rPr>
              <a:t> Notebook pozwala na interaktywną pracę z danymi. Możesz eksperymentować z kodem, zmieniać wartości i natychmiast obserwować rezultaty.</a:t>
            </a:r>
          </a:p>
        </p:txBody>
      </p:sp>
    </p:spTree>
    <p:extLst>
      <p:ext uri="{BB962C8B-B14F-4D97-AF65-F5344CB8AC3E}">
        <p14:creationId xmlns:p14="http://schemas.microsoft.com/office/powerpoint/2010/main" val="3438747269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Wykresy w </a:t>
            </a:r>
            <a:r>
              <a:rPr lang="pl-PL" dirty="0" err="1"/>
              <a:t>openpyxl</a:t>
            </a:r>
            <a:r>
              <a:rPr lang="pl-PL" sz="2400" dirty="0"/>
              <a:t>:</a:t>
            </a:r>
          </a:p>
          <a:p>
            <a:pPr marL="0" indent="0" algn="ctr">
              <a:buNone/>
            </a:pPr>
            <a:endParaRPr lang="pl-PL" sz="2400" dirty="0"/>
          </a:p>
          <a:p>
            <a:pPr marL="0" indent="0" algn="ctr">
              <a:buNone/>
            </a:pPr>
            <a:r>
              <a:rPr lang="pl-PL" sz="2400" dirty="0"/>
              <a:t>Wykres obszarowy (</a:t>
            </a:r>
            <a:r>
              <a:rPr lang="pl-PL" sz="2400" dirty="0" err="1"/>
              <a:t>AreaChart</a:t>
            </a:r>
            <a:r>
              <a:rPr lang="pl-PL" sz="2400" dirty="0"/>
              <a:t>)</a:t>
            </a:r>
          </a:p>
          <a:p>
            <a:pPr marL="0" indent="0" algn="ctr">
              <a:buNone/>
            </a:pPr>
            <a:r>
              <a:rPr lang="pl-PL" sz="2400" dirty="0"/>
              <a:t>Wykres obszarowy jest używany do przedstawiania trendów w wartościach liczbowych w czasie, podobnie jak wykres liniowy, ale z wypełnionym obszarem.</a:t>
            </a:r>
          </a:p>
        </p:txBody>
      </p:sp>
    </p:spTree>
    <p:extLst>
      <p:ext uri="{BB962C8B-B14F-4D97-AF65-F5344CB8AC3E}">
        <p14:creationId xmlns:p14="http://schemas.microsoft.com/office/powerpoint/2010/main" val="1333006100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Wykresy w </a:t>
            </a:r>
            <a:r>
              <a:rPr lang="pl-PL" dirty="0" err="1"/>
              <a:t>openpyxl</a:t>
            </a:r>
            <a:r>
              <a:rPr lang="pl-PL" sz="2400" dirty="0"/>
              <a:t>:</a:t>
            </a:r>
          </a:p>
          <a:p>
            <a:pPr marL="0" indent="0" algn="ctr">
              <a:buNone/>
            </a:pPr>
            <a:r>
              <a:rPr lang="pl-PL" sz="2400" dirty="0"/>
              <a:t>Wykres obszarowy (</a:t>
            </a:r>
            <a:r>
              <a:rPr lang="pl-PL" sz="2400" dirty="0" err="1"/>
              <a:t>AreaChart</a:t>
            </a:r>
            <a:r>
              <a:rPr lang="pl-PL" sz="2400" dirty="0"/>
              <a:t>)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32C4BA5B-8AB3-D0D2-E848-E0F22EEA53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1080" y="2499229"/>
            <a:ext cx="4829840" cy="4242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325956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Wykresy w </a:t>
            </a:r>
            <a:r>
              <a:rPr lang="pl-PL" dirty="0" err="1"/>
              <a:t>openpyxl</a:t>
            </a:r>
            <a:r>
              <a:rPr lang="pl-PL" sz="2400" dirty="0"/>
              <a:t>:</a:t>
            </a:r>
          </a:p>
          <a:p>
            <a:pPr marL="0" indent="0" algn="ctr">
              <a:buNone/>
            </a:pPr>
            <a:endParaRPr lang="pl-PL" sz="2400" dirty="0"/>
          </a:p>
          <a:p>
            <a:pPr marL="0" indent="0" algn="ctr">
              <a:buNone/>
            </a:pPr>
            <a:r>
              <a:rPr lang="pl-PL" sz="2400" dirty="0"/>
              <a:t>Wykres radarowy (</a:t>
            </a:r>
            <a:r>
              <a:rPr lang="pl-PL" sz="2400" dirty="0" err="1"/>
              <a:t>RadarChart</a:t>
            </a:r>
            <a:r>
              <a:rPr lang="pl-PL" sz="2400" dirty="0"/>
              <a:t>)</a:t>
            </a:r>
          </a:p>
          <a:p>
            <a:pPr marL="0" indent="0" algn="ctr">
              <a:buNone/>
            </a:pPr>
            <a:r>
              <a:rPr lang="pl-PL" sz="2400" dirty="0"/>
              <a:t>Wykres radarowy jest używany do porównywania wielowymiarowych danych.</a:t>
            </a:r>
          </a:p>
        </p:txBody>
      </p:sp>
    </p:spTree>
    <p:extLst>
      <p:ext uri="{BB962C8B-B14F-4D97-AF65-F5344CB8AC3E}">
        <p14:creationId xmlns:p14="http://schemas.microsoft.com/office/powerpoint/2010/main" val="1666059291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Wykresy w </a:t>
            </a:r>
            <a:r>
              <a:rPr lang="pl-PL" dirty="0" err="1"/>
              <a:t>openpyxl</a:t>
            </a:r>
            <a:r>
              <a:rPr lang="pl-PL" sz="2400" dirty="0"/>
              <a:t>:</a:t>
            </a:r>
          </a:p>
          <a:p>
            <a:pPr marL="0" indent="0" algn="ctr">
              <a:buNone/>
            </a:pPr>
            <a:r>
              <a:rPr lang="pl-PL" sz="2400" dirty="0"/>
              <a:t>Wykres radarowy (</a:t>
            </a:r>
            <a:r>
              <a:rPr lang="pl-PL" sz="2400" dirty="0" err="1"/>
              <a:t>RadarChart</a:t>
            </a:r>
            <a:r>
              <a:rPr lang="pl-PL" sz="2400" dirty="0"/>
              <a:t>)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CF0205BC-37A0-8103-402F-D6D8F306EF0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3894"/>
          <a:stretch/>
        </p:blipFill>
        <p:spPr>
          <a:xfrm>
            <a:off x="3777692" y="2636911"/>
            <a:ext cx="4636616" cy="4061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738362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Wykresy w </a:t>
            </a:r>
            <a:r>
              <a:rPr lang="pl-PL" dirty="0" err="1"/>
              <a:t>openpyxl</a:t>
            </a:r>
            <a:r>
              <a:rPr lang="pl-PL" sz="2400" dirty="0"/>
              <a:t>:</a:t>
            </a:r>
          </a:p>
          <a:p>
            <a:pPr marL="0" indent="0" algn="ctr">
              <a:buNone/>
            </a:pPr>
            <a:endParaRPr lang="pl-PL" sz="2400" dirty="0"/>
          </a:p>
          <a:p>
            <a:pPr marL="0" indent="0" algn="ctr">
              <a:buNone/>
            </a:pPr>
            <a:r>
              <a:rPr lang="pl-PL" sz="2400" dirty="0"/>
              <a:t>Wykres słupkowy skumulowany (</a:t>
            </a:r>
            <a:r>
              <a:rPr lang="pl-PL" sz="2400" dirty="0" err="1"/>
              <a:t>StackedBarChart</a:t>
            </a:r>
            <a:r>
              <a:rPr lang="pl-PL" sz="2400" dirty="0"/>
              <a:t>)</a:t>
            </a:r>
          </a:p>
          <a:p>
            <a:pPr marL="0" indent="0" algn="ctr">
              <a:buNone/>
            </a:pPr>
            <a:r>
              <a:rPr lang="pl-PL" sz="2400" dirty="0"/>
              <a:t>Wykres słupkowy skumulowany pozwala na przedstawienie danych jako części całości w słupkach.</a:t>
            </a:r>
          </a:p>
        </p:txBody>
      </p:sp>
    </p:spTree>
    <p:extLst>
      <p:ext uri="{BB962C8B-B14F-4D97-AF65-F5344CB8AC3E}">
        <p14:creationId xmlns:p14="http://schemas.microsoft.com/office/powerpoint/2010/main" val="669807622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Wykresy w </a:t>
            </a:r>
            <a:r>
              <a:rPr lang="pl-PL" dirty="0" err="1"/>
              <a:t>openpyxl</a:t>
            </a:r>
            <a:r>
              <a:rPr lang="pl-PL" sz="2400" dirty="0"/>
              <a:t>:</a:t>
            </a:r>
          </a:p>
          <a:p>
            <a:pPr marL="0" indent="0" algn="ctr">
              <a:buNone/>
            </a:pPr>
            <a:r>
              <a:rPr lang="pl-PL" sz="2400" dirty="0"/>
              <a:t>Wykres słupkowy skumulowany (</a:t>
            </a:r>
            <a:r>
              <a:rPr lang="pl-PL" sz="2400" dirty="0" err="1"/>
              <a:t>StackedBarChart</a:t>
            </a:r>
            <a:r>
              <a:rPr lang="pl-PL" sz="2400" dirty="0"/>
              <a:t>)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8A28A767-2537-2946-1803-1FABE00403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6755" y="2473491"/>
            <a:ext cx="5598489" cy="4228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324673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Wykresy w </a:t>
            </a:r>
            <a:r>
              <a:rPr lang="pl-PL" dirty="0" err="1"/>
              <a:t>xlsxwriter</a:t>
            </a:r>
            <a:r>
              <a:rPr lang="pl-PL" sz="2400" dirty="0"/>
              <a:t>:</a:t>
            </a:r>
          </a:p>
          <a:p>
            <a:pPr marL="0" indent="0" algn="ctr">
              <a:buNone/>
            </a:pPr>
            <a:endParaRPr lang="pl-PL" sz="2400" dirty="0"/>
          </a:p>
        </p:txBody>
      </p:sp>
      <p:sp>
        <p:nvSpPr>
          <p:cNvPr id="4" name="Prostokąt 3">
            <a:extLst>
              <a:ext uri="{FF2B5EF4-FFF2-40B4-BE49-F238E27FC236}">
                <a16:creationId xmlns:a16="http://schemas.microsoft.com/office/drawing/2014/main" id="{07C50597-B70B-D208-02AB-A92C33B37A14}"/>
              </a:ext>
            </a:extLst>
          </p:cNvPr>
          <p:cNvSpPr/>
          <p:nvPr/>
        </p:nvSpPr>
        <p:spPr>
          <a:xfrm>
            <a:off x="3359338" y="3370709"/>
            <a:ext cx="5473324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l-PL" sz="72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xlsxwriter</a:t>
            </a:r>
            <a:endParaRPr lang="pl-PL" sz="72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13627459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Wykresy w </a:t>
            </a:r>
            <a:r>
              <a:rPr lang="pl-PL" dirty="0" err="1"/>
              <a:t>xlsxwriter</a:t>
            </a:r>
            <a:r>
              <a:rPr lang="pl-PL" sz="2400" dirty="0"/>
              <a:t>:</a:t>
            </a:r>
          </a:p>
          <a:p>
            <a:pPr marL="0" indent="0" algn="ctr">
              <a:buNone/>
            </a:pPr>
            <a:r>
              <a:rPr lang="pl-PL" sz="2400" dirty="0"/>
              <a:t>Tworzymy dane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1D76D8F7-8607-92C4-581D-D54B2380BB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8254" y="2564904"/>
            <a:ext cx="4515492" cy="3805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958847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Wykresy w </a:t>
            </a:r>
            <a:r>
              <a:rPr lang="pl-PL" dirty="0" err="1"/>
              <a:t>xlsxwriter</a:t>
            </a:r>
            <a:r>
              <a:rPr lang="pl-PL" sz="2400" dirty="0"/>
              <a:t>:</a:t>
            </a:r>
          </a:p>
          <a:p>
            <a:pPr marL="0" indent="0" algn="ctr">
              <a:buNone/>
            </a:pPr>
            <a:r>
              <a:rPr lang="pl-PL" sz="2400" dirty="0"/>
              <a:t>Wykres punktowy (</a:t>
            </a:r>
            <a:r>
              <a:rPr lang="pl-PL" sz="2400" dirty="0" err="1"/>
              <a:t>ScatterChart</a:t>
            </a:r>
            <a:r>
              <a:rPr lang="pl-PL" sz="2400" dirty="0"/>
              <a:t>)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1F3218B5-FF2D-A303-F58E-836D508A1C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2472" y="2708920"/>
            <a:ext cx="5387056" cy="3627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664387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Wykresy w </a:t>
            </a:r>
            <a:r>
              <a:rPr lang="pl-PL" dirty="0" err="1"/>
              <a:t>xlsxwriter</a:t>
            </a:r>
            <a:r>
              <a:rPr lang="pl-PL" sz="2400" dirty="0"/>
              <a:t>:</a:t>
            </a:r>
          </a:p>
          <a:p>
            <a:pPr marL="0" indent="0" algn="ctr">
              <a:buNone/>
            </a:pPr>
            <a:r>
              <a:rPr lang="pl-PL" sz="2400" dirty="0"/>
              <a:t>Wykres radarowy (</a:t>
            </a:r>
            <a:r>
              <a:rPr lang="pl-PL" sz="2400" dirty="0" err="1"/>
              <a:t>RadarChart</a:t>
            </a:r>
            <a:r>
              <a:rPr lang="pl-PL" sz="2400" dirty="0"/>
              <a:t>)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C67F8D00-C85E-4857-5D99-536CB109C5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953" y="2636912"/>
            <a:ext cx="6096094" cy="4016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0469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Przygotowanie środowiska pracy - </a:t>
            </a:r>
            <a:r>
              <a:rPr lang="pl-PL" dirty="0" err="1"/>
              <a:t>Jupyter</a:t>
            </a:r>
            <a:r>
              <a:rPr lang="pl-PL" dirty="0"/>
              <a:t> Notebook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b="1" dirty="0"/>
              <a:t>Omówienie środowiska, wyglądu i funkcji </a:t>
            </a:r>
            <a:r>
              <a:rPr lang="pl-PL" b="1" dirty="0" err="1"/>
              <a:t>Jupyter</a:t>
            </a:r>
            <a:r>
              <a:rPr lang="pl-PL" b="1" dirty="0"/>
              <a:t> Notebook:</a:t>
            </a:r>
            <a:endParaRPr lang="pl-PL" dirty="0"/>
          </a:p>
          <a:p>
            <a:pPr algn="just"/>
            <a:endParaRPr lang="pl-PL" dirty="0"/>
          </a:p>
          <a:p>
            <a:pPr algn="just"/>
            <a:r>
              <a:rPr lang="pl-PL" dirty="0"/>
              <a:t>Wizualizacje:</a:t>
            </a:r>
          </a:p>
          <a:p>
            <a:pPr lvl="1" algn="just"/>
            <a:r>
              <a:rPr lang="pl-PL" dirty="0"/>
              <a:t>Możesz używać bibliotek takich jak </a:t>
            </a:r>
            <a:r>
              <a:rPr lang="pl-PL" dirty="0" err="1"/>
              <a:t>Matplotlib</a:t>
            </a:r>
            <a:r>
              <a:rPr lang="pl-PL" dirty="0"/>
              <a:t> czy </a:t>
            </a:r>
            <a:r>
              <a:rPr lang="pl-PL" dirty="0" err="1"/>
              <a:t>Seaborn</a:t>
            </a:r>
            <a:r>
              <a:rPr lang="pl-PL" dirty="0"/>
              <a:t> do tworzenia wykresów i wizualizacji danych. Wykresy są wyświetlane w notatniku, co ułatwia analizę.</a:t>
            </a:r>
          </a:p>
        </p:txBody>
      </p:sp>
    </p:spTree>
    <p:extLst>
      <p:ext uri="{BB962C8B-B14F-4D97-AF65-F5344CB8AC3E}">
        <p14:creationId xmlns:p14="http://schemas.microsoft.com/office/powerpoint/2010/main" val="3306351731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Wykresy w </a:t>
            </a:r>
            <a:r>
              <a:rPr lang="pl-PL" dirty="0" err="1"/>
              <a:t>xlsxwriter</a:t>
            </a:r>
            <a:r>
              <a:rPr lang="pl-PL" sz="2400" dirty="0"/>
              <a:t>:</a:t>
            </a:r>
          </a:p>
          <a:p>
            <a:pPr marL="0" indent="0" algn="ctr">
              <a:buNone/>
            </a:pPr>
            <a:r>
              <a:rPr lang="pl-PL" sz="2400" dirty="0"/>
              <a:t>Wykres skumulowany (</a:t>
            </a:r>
            <a:r>
              <a:rPr lang="pl-PL" sz="2400" dirty="0" err="1"/>
              <a:t>StackedBarChart</a:t>
            </a:r>
            <a:r>
              <a:rPr lang="pl-PL" sz="2400" dirty="0"/>
              <a:t>)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E2050DC0-F576-D859-05E8-AC09BFE11B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1498" y="2550834"/>
            <a:ext cx="6389003" cy="3902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229498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pl-PL" dirty="0"/>
              <a:t>Podsumowanie</a:t>
            </a:r>
          </a:p>
          <a:p>
            <a:pPr marL="0" indent="0" algn="just">
              <a:buNone/>
            </a:pPr>
            <a:r>
              <a:rPr lang="pl-PL" sz="2400" dirty="0"/>
              <a:t>Zarówno </a:t>
            </a:r>
            <a:r>
              <a:rPr lang="pl-PL" sz="2400" dirty="0" err="1"/>
              <a:t>openpyxl</a:t>
            </a:r>
            <a:r>
              <a:rPr lang="pl-PL" sz="2400" dirty="0"/>
              <a:t>, jak i </a:t>
            </a:r>
            <a:r>
              <a:rPr lang="pl-PL" sz="2400" dirty="0" err="1"/>
              <a:t>xlsxwriter</a:t>
            </a:r>
            <a:r>
              <a:rPr lang="pl-PL" sz="2400" dirty="0"/>
              <a:t> obsługują szeroki zakres wykresów:</a:t>
            </a:r>
          </a:p>
          <a:p>
            <a:pPr marL="0" indent="0" algn="just">
              <a:buNone/>
            </a:pPr>
            <a:r>
              <a:rPr lang="pl-PL" sz="2400" b="1" dirty="0" err="1"/>
              <a:t>openpyxl</a:t>
            </a:r>
            <a:r>
              <a:rPr lang="pl-PL" sz="2400" b="1" dirty="0"/>
              <a:t>:</a:t>
            </a:r>
          </a:p>
          <a:p>
            <a:pPr algn="just"/>
            <a:r>
              <a:rPr lang="pl-PL" sz="2400" dirty="0"/>
              <a:t>Wykresy słupkowe, liniowe, kołowe.</a:t>
            </a:r>
          </a:p>
          <a:p>
            <a:pPr algn="just"/>
            <a:r>
              <a:rPr lang="pl-PL" sz="2400" dirty="0"/>
              <a:t>Wykresy punktowe (</a:t>
            </a:r>
            <a:r>
              <a:rPr lang="pl-PL" sz="2400" dirty="0" err="1"/>
              <a:t>Scatter</a:t>
            </a:r>
            <a:r>
              <a:rPr lang="pl-PL" sz="2400" dirty="0"/>
              <a:t>), obszarowe (</a:t>
            </a:r>
            <a:r>
              <a:rPr lang="pl-PL" sz="2400" dirty="0" err="1"/>
              <a:t>Area</a:t>
            </a:r>
            <a:r>
              <a:rPr lang="pl-PL" sz="2400" dirty="0"/>
              <a:t>), radarowe (Radar), skumulowane słupkowe (</a:t>
            </a:r>
            <a:r>
              <a:rPr lang="pl-PL" sz="2400" dirty="0" err="1"/>
              <a:t>StackedBar</a:t>
            </a:r>
            <a:r>
              <a:rPr lang="pl-PL" sz="2400" dirty="0"/>
              <a:t>).</a:t>
            </a:r>
          </a:p>
          <a:p>
            <a:pPr algn="just"/>
            <a:endParaRPr lang="pl-PL" sz="2400" dirty="0"/>
          </a:p>
          <a:p>
            <a:pPr marL="0" indent="0" algn="just">
              <a:buNone/>
            </a:pPr>
            <a:r>
              <a:rPr lang="pl-PL" sz="2400" b="1" dirty="0" err="1"/>
              <a:t>xlsxwriter</a:t>
            </a:r>
            <a:r>
              <a:rPr lang="pl-PL" sz="2400" b="1" dirty="0"/>
              <a:t>:</a:t>
            </a:r>
          </a:p>
          <a:p>
            <a:pPr algn="just"/>
            <a:r>
              <a:rPr lang="pl-PL" sz="2400" dirty="0"/>
              <a:t>Wykresy słupkowe, liniowe, kołowe.</a:t>
            </a:r>
          </a:p>
          <a:p>
            <a:pPr algn="just"/>
            <a:r>
              <a:rPr lang="pl-PL" sz="2400" dirty="0"/>
              <a:t>Wykresy punktowe (</a:t>
            </a:r>
            <a:r>
              <a:rPr lang="pl-PL" sz="2400" dirty="0" err="1"/>
              <a:t>Scatter</a:t>
            </a:r>
            <a:r>
              <a:rPr lang="pl-PL" sz="2400" dirty="0"/>
              <a:t>), radarowe (Radar), skumulowane słupkowe (</a:t>
            </a:r>
            <a:r>
              <a:rPr lang="pl-PL" sz="2400" dirty="0" err="1"/>
              <a:t>StackedBar</a:t>
            </a:r>
            <a:r>
              <a:rPr lang="pl-PL" sz="2400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2607555122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Podsumowanie</a:t>
            </a:r>
          </a:p>
          <a:p>
            <a:pPr marL="0" indent="0" algn="ctr">
              <a:buNone/>
            </a:pPr>
            <a:endParaRPr lang="pl-PL" sz="2400" dirty="0"/>
          </a:p>
          <a:p>
            <a:pPr marL="0" indent="0" algn="just">
              <a:buNone/>
            </a:pPr>
            <a:r>
              <a:rPr lang="pl-PL" sz="2400" dirty="0"/>
              <a:t>Oba pakiety </a:t>
            </a:r>
            <a:r>
              <a:rPr lang="pl-PL" sz="2400" dirty="0" err="1"/>
              <a:t>openpyxl</a:t>
            </a:r>
            <a:r>
              <a:rPr lang="pl-PL" sz="2400" dirty="0"/>
              <a:t> oraz </a:t>
            </a:r>
            <a:r>
              <a:rPr lang="pl-PL" sz="2400" dirty="0" err="1"/>
              <a:t>xlsxwriter</a:t>
            </a:r>
            <a:r>
              <a:rPr lang="pl-PL" sz="2400" dirty="0"/>
              <a:t> są bardzo elastyczne i pozwalają na tworzenie zaawansowanych wizualizacji w plikach Excel.</a:t>
            </a:r>
          </a:p>
          <a:p>
            <a:pPr marL="0" indent="0" algn="just">
              <a:buNone/>
            </a:pPr>
            <a:endParaRPr lang="pl-PL" sz="2400" dirty="0"/>
          </a:p>
          <a:p>
            <a:pPr marL="0" indent="0" algn="just">
              <a:buNone/>
            </a:pPr>
            <a:r>
              <a:rPr lang="pl-PL" dirty="0"/>
              <a:t>Należy pamiętać że, pakiety </a:t>
            </a:r>
            <a:r>
              <a:rPr lang="pl-PL" dirty="0" err="1"/>
              <a:t>xlrd</a:t>
            </a:r>
            <a:r>
              <a:rPr lang="pl-PL" dirty="0"/>
              <a:t> i </a:t>
            </a:r>
            <a:r>
              <a:rPr lang="pl-PL" dirty="0" err="1"/>
              <a:t>xlwt</a:t>
            </a:r>
            <a:r>
              <a:rPr lang="pl-PL" dirty="0"/>
              <a:t>: Nie obsługują tworzenia wykresów, a ich użycie ogranicza się odpowiednio do odczytu i zapisu plików .xls.</a:t>
            </a:r>
            <a:endParaRPr lang="pl-PL" sz="2400" dirty="0"/>
          </a:p>
        </p:txBody>
      </p:sp>
    </p:spTree>
    <p:extLst>
      <p:ext uri="{BB962C8B-B14F-4D97-AF65-F5344CB8AC3E}">
        <p14:creationId xmlns:p14="http://schemas.microsoft.com/office/powerpoint/2010/main" val="3775618504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8A1A2BD-6583-FFB8-52B3-5274104CE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F9B690A9-D45F-68C9-6E49-FA10A51542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5800" y="1628800"/>
            <a:ext cx="3600400" cy="3600400"/>
          </a:xfrm>
          <a:prstGeom prst="rect">
            <a:avLst/>
          </a:prstGeom>
        </p:spPr>
      </p:pic>
      <p:sp>
        <p:nvSpPr>
          <p:cNvPr id="5" name="pole tekstowe 4">
            <a:extLst>
              <a:ext uri="{FF2B5EF4-FFF2-40B4-BE49-F238E27FC236}">
                <a16:creationId xmlns:a16="http://schemas.microsoft.com/office/drawing/2014/main" id="{94D88468-CDB0-210F-0523-7096AE298ABD}"/>
              </a:ext>
            </a:extLst>
          </p:cNvPr>
          <p:cNvSpPr txBox="1"/>
          <p:nvPr/>
        </p:nvSpPr>
        <p:spPr>
          <a:xfrm>
            <a:off x="1631504" y="5373216"/>
            <a:ext cx="8784976" cy="504056"/>
          </a:xfrm>
          <a:prstGeom prst="rect">
            <a:avLst/>
          </a:prstGeom>
        </p:spPr>
        <p:txBody>
          <a:bodyPr vert="horz" wrap="square" lIns="0" tIns="45720" rIns="0" bIns="45720" rtlCol="0">
            <a:normAutofit/>
          </a:bodyPr>
          <a:lstStyle/>
          <a:p>
            <a:pPr marL="0" indent="0" algn="ctr">
              <a:buNone/>
            </a:pPr>
            <a:r>
              <a:rPr lang="pl-PL" sz="2400" dirty="0"/>
              <a:t>Warsztat</a:t>
            </a:r>
          </a:p>
        </p:txBody>
      </p:sp>
    </p:spTree>
    <p:extLst>
      <p:ext uri="{BB962C8B-B14F-4D97-AF65-F5344CB8AC3E}">
        <p14:creationId xmlns:p14="http://schemas.microsoft.com/office/powerpoint/2010/main" val="3027923811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2ED51F9-63C9-132F-4B14-CBF1D142C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Ankieta</a:t>
            </a:r>
          </a:p>
        </p:txBody>
      </p:sp>
      <p:sp>
        <p:nvSpPr>
          <p:cNvPr id="8" name="pole tekstowe 7">
            <a:extLst>
              <a:ext uri="{FF2B5EF4-FFF2-40B4-BE49-F238E27FC236}">
                <a16:creationId xmlns:a16="http://schemas.microsoft.com/office/drawing/2014/main" id="{45376A9E-F293-8F6C-2A50-FD7BE0D29899}"/>
              </a:ext>
            </a:extLst>
          </p:cNvPr>
          <p:cNvSpPr txBox="1"/>
          <p:nvPr/>
        </p:nvSpPr>
        <p:spPr>
          <a:xfrm>
            <a:off x="4439816" y="4005064"/>
            <a:ext cx="758208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pl-PL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Adres strony:</a:t>
            </a:r>
          </a:p>
          <a:p>
            <a:pPr marL="0" indent="0">
              <a:buNone/>
            </a:pPr>
            <a:endParaRPr lang="pl-PL" sz="2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r>
              <a:rPr lang="pl-PL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https://www.erp.comarch.pl/Szkolenia/Ankiety/survey/MDKZNM</a:t>
            </a:r>
          </a:p>
        </p:txBody>
      </p:sp>
      <p:pic>
        <p:nvPicPr>
          <p:cNvPr id="7" name="Symbol zastępczy zawartości 6">
            <a:extLst>
              <a:ext uri="{FF2B5EF4-FFF2-40B4-BE49-F238E27FC236}">
                <a16:creationId xmlns:a16="http://schemas.microsoft.com/office/drawing/2014/main" id="{9FC2F1F4-1FF0-B43A-5527-D289603933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55441" y="1793429"/>
            <a:ext cx="1008112" cy="1008112"/>
          </a:xfrm>
        </p:spPr>
      </p:pic>
    </p:spTree>
    <p:extLst>
      <p:ext uri="{BB962C8B-B14F-4D97-AF65-F5344CB8AC3E}">
        <p14:creationId xmlns:p14="http://schemas.microsoft.com/office/powerpoint/2010/main" val="76726168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Ścieżka kształcenia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457200" indent="-457200">
              <a:buFont typeface="+mj-lt"/>
              <a:buAutoNum type="arabicPeriod"/>
              <a:defRPr/>
            </a:pPr>
            <a:r>
              <a:rPr lang="en-US" altLang="pl-PL" dirty="0" err="1">
                <a:solidFill>
                  <a:schemeClr val="bg1"/>
                </a:solidFill>
              </a:rPr>
              <a:t>Wstęp</a:t>
            </a:r>
            <a:r>
              <a:rPr lang="en-US" altLang="pl-PL" dirty="0">
                <a:solidFill>
                  <a:schemeClr val="bg1"/>
                </a:solidFill>
              </a:rPr>
              <a:t> do Machine Learning </a:t>
            </a:r>
            <a:r>
              <a:rPr lang="en-US" altLang="pl-PL" dirty="0" err="1">
                <a:solidFill>
                  <a:schemeClr val="bg1"/>
                </a:solidFill>
              </a:rPr>
              <a:t>i</a:t>
            </a:r>
            <a:r>
              <a:rPr lang="en-US" altLang="pl-PL" dirty="0">
                <a:solidFill>
                  <a:schemeClr val="bg1"/>
                </a:solidFill>
              </a:rPr>
              <a:t> Deep Learning w </a:t>
            </a:r>
            <a:r>
              <a:rPr lang="en-US" altLang="pl-PL" dirty="0" err="1">
                <a:solidFill>
                  <a:schemeClr val="bg1"/>
                </a:solidFill>
              </a:rPr>
              <a:t>języku</a:t>
            </a:r>
            <a:r>
              <a:rPr lang="en-US" altLang="pl-PL" dirty="0">
                <a:solidFill>
                  <a:schemeClr val="bg1"/>
                </a:solidFill>
              </a:rPr>
              <a:t> Python</a:t>
            </a:r>
            <a:endParaRPr lang="pl-PL" altLang="pl-PL" dirty="0">
              <a:solidFill>
                <a:schemeClr val="bg1"/>
              </a:solidFill>
            </a:endParaRPr>
          </a:p>
          <a:p>
            <a:pPr lvl="1">
              <a:defRPr/>
            </a:pPr>
            <a:r>
              <a:rPr lang="pl-PL" altLang="pl-PL" dirty="0">
                <a:solidFill>
                  <a:schemeClr val="bg1"/>
                </a:solidFill>
              </a:rPr>
              <a:t>https://www.comarch.pl/szkolenia/programowanie/python/wstep-do-machine-learning-i-deep-learning/</a:t>
            </a:r>
          </a:p>
          <a:p>
            <a:pPr marL="457200" indent="-457200">
              <a:buFont typeface="+mj-lt"/>
              <a:buAutoNum type="arabicPeriod"/>
              <a:defRPr/>
            </a:pPr>
            <a:r>
              <a:rPr lang="en-US" b="0" i="0" dirty="0" err="1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Wstęp</a:t>
            </a:r>
            <a:r>
              <a:rPr lang="en-US" b="0" i="0" dirty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 do Machine Learning </a:t>
            </a:r>
            <a:r>
              <a:rPr lang="en-US" b="0" i="0" dirty="0" err="1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i</a:t>
            </a:r>
            <a:r>
              <a:rPr lang="en-US" b="0" i="0" dirty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 Deep Learning w </a:t>
            </a:r>
            <a:r>
              <a:rPr lang="en-US" b="0" i="0" dirty="0" err="1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języku</a:t>
            </a:r>
            <a:r>
              <a:rPr lang="en-US" b="0" i="0" dirty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 Python</a:t>
            </a:r>
          </a:p>
          <a:p>
            <a:pPr lvl="1">
              <a:defRPr/>
            </a:pPr>
            <a:r>
              <a:rPr lang="pl-PL" altLang="pl-PL" dirty="0">
                <a:solidFill>
                  <a:schemeClr val="bg1"/>
                </a:solidFill>
              </a:rPr>
              <a:t>https://www.comarch.pl/szkolenia/programowanie/python/wstep-do-machine-learning-i-deep-learning/</a:t>
            </a:r>
          </a:p>
          <a:p>
            <a:pPr marL="457200" indent="-457200">
              <a:buFont typeface="+mj-lt"/>
              <a:buAutoNum type="arabicPeriod"/>
              <a:defRPr/>
            </a:pPr>
            <a:r>
              <a:rPr lang="pl-PL" b="0" i="0" dirty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Machine Learning z użyciem języka </a:t>
            </a:r>
            <a:r>
              <a:rPr lang="pl-PL" b="0" i="0" dirty="0" err="1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Python</a:t>
            </a:r>
            <a:r>
              <a:rPr lang="pl-PL" b="0" i="0" dirty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. Zagadnienia zaawansowane</a:t>
            </a:r>
          </a:p>
          <a:p>
            <a:pPr lvl="1">
              <a:defRPr/>
            </a:pPr>
            <a:r>
              <a:rPr lang="pl-PL" altLang="pl-PL" dirty="0">
                <a:solidFill>
                  <a:schemeClr val="bg1"/>
                </a:solidFill>
              </a:rPr>
              <a:t>https://www.comarch.pl/szkolenia/programowanie/python/machine-learning-z-uzyciem-jezyka-python/</a:t>
            </a:r>
          </a:p>
        </p:txBody>
      </p:sp>
    </p:spTree>
    <p:extLst>
      <p:ext uri="{BB962C8B-B14F-4D97-AF65-F5344CB8AC3E}">
        <p14:creationId xmlns:p14="http://schemas.microsoft.com/office/powerpoint/2010/main" val="3460100571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541A6E80-AAF5-095C-AED4-28E87AF68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Literatura przedmiotu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B2A2D50F-B99D-E186-B1F9-1002D5B0E6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457200" indent="-457200" eaLnBrk="1" hangingPunct="1">
              <a:buFont typeface="+mj-lt"/>
              <a:buAutoNum type="arabicPeriod"/>
              <a:defRPr/>
            </a:pPr>
            <a:r>
              <a:rPr lang="pl-PL" altLang="pl-PL" dirty="0">
                <a:solidFill>
                  <a:schemeClr val="bg1"/>
                </a:solidFill>
              </a:rPr>
              <a:t>Źródła z wykorzystaniem których została stworzona niniejsza prezentacja:</a:t>
            </a:r>
          </a:p>
          <a:p>
            <a:pPr lvl="1">
              <a:defRPr/>
            </a:pPr>
            <a:r>
              <a:rPr lang="pl-PL" altLang="pl-PL" dirty="0">
                <a:solidFill>
                  <a:schemeClr val="bg1"/>
                </a:solidFill>
              </a:rPr>
              <a:t>https://www.kaggle.com/ - zbiory danych</a:t>
            </a:r>
          </a:p>
          <a:p>
            <a:pPr lvl="1">
              <a:defRPr/>
            </a:pPr>
            <a:r>
              <a:rPr lang="pl-PL" altLang="pl-PL" dirty="0">
                <a:solidFill>
                  <a:schemeClr val="bg1"/>
                </a:solidFill>
              </a:rPr>
              <a:t>AUTOMATYZACJA NUDNYCH ZADAŃ Z PYTHONEM: Nauka programowania, </a:t>
            </a:r>
            <a:r>
              <a:rPr lang="pl-PL" altLang="pl-PL" dirty="0" err="1">
                <a:solidFill>
                  <a:schemeClr val="bg1"/>
                </a:solidFill>
              </a:rPr>
              <a:t>Sweigart</a:t>
            </a:r>
            <a:r>
              <a:rPr lang="pl-PL" altLang="pl-PL" dirty="0">
                <a:solidFill>
                  <a:schemeClr val="bg1"/>
                </a:solidFill>
              </a:rPr>
              <a:t> Al.</a:t>
            </a:r>
          </a:p>
          <a:p>
            <a:pPr lvl="1">
              <a:defRPr/>
            </a:pPr>
            <a:r>
              <a:rPr lang="pl-PL" altLang="pl-PL" dirty="0">
                <a:solidFill>
                  <a:schemeClr val="bg1"/>
                </a:solidFill>
              </a:rPr>
              <a:t>PROGRAMOWANIE W PYTHONIE DLA ŚREDNIO ZAAWANSOWANY: Najlepsze praktyki tworzenia czystego kodu, </a:t>
            </a:r>
            <a:r>
              <a:rPr lang="pl-PL" altLang="pl-PL" dirty="0" err="1">
                <a:solidFill>
                  <a:schemeClr val="bg1"/>
                </a:solidFill>
              </a:rPr>
              <a:t>Sweigart</a:t>
            </a:r>
            <a:r>
              <a:rPr lang="pl-PL" altLang="pl-PL" dirty="0">
                <a:solidFill>
                  <a:schemeClr val="bg1"/>
                </a:solidFill>
              </a:rPr>
              <a:t> Al.</a:t>
            </a:r>
          </a:p>
          <a:p>
            <a:pPr lvl="1">
              <a:defRPr/>
            </a:pPr>
            <a:r>
              <a:rPr lang="pl-PL" altLang="pl-PL" dirty="0">
                <a:solidFill>
                  <a:schemeClr val="bg1"/>
                </a:solidFill>
              </a:rPr>
              <a:t>https://www.python.org/dev/</a:t>
            </a:r>
          </a:p>
          <a:p>
            <a:pPr lvl="1">
              <a:defRPr/>
            </a:pPr>
            <a:r>
              <a:rPr lang="pl-PL" altLang="pl-PL" dirty="0">
                <a:solidFill>
                  <a:schemeClr val="bg1"/>
                </a:solidFill>
              </a:rPr>
              <a:t>https://www.geeksforgeeks.org/python-programming-language/</a:t>
            </a:r>
          </a:p>
          <a:p>
            <a:pPr lvl="1">
              <a:defRPr/>
            </a:pPr>
            <a:r>
              <a:rPr lang="pl-PL" altLang="pl-PL" dirty="0">
                <a:solidFill>
                  <a:schemeClr val="bg1"/>
                </a:solidFill>
              </a:rPr>
              <a:t>https://www.w3schools.com/python/python_intro.asp</a:t>
            </a:r>
          </a:p>
          <a:p>
            <a:pPr lvl="1">
              <a:defRPr/>
            </a:pPr>
            <a:endParaRPr lang="pl-PL" altLang="pl-PL" dirty="0">
              <a:solidFill>
                <a:schemeClr val="bg1"/>
              </a:solidFill>
            </a:endParaRPr>
          </a:p>
          <a:p>
            <a:pPr marL="457200" indent="-457200">
              <a:buFont typeface="+mj-lt"/>
              <a:buAutoNum type="arabicPeriod"/>
              <a:defRPr/>
            </a:pPr>
            <a:r>
              <a:rPr lang="pl-PL" altLang="pl-PL" dirty="0">
                <a:solidFill>
                  <a:schemeClr val="bg1"/>
                </a:solidFill>
              </a:rPr>
              <a:t>Dalsza ścieżka kształcenia</a:t>
            </a:r>
          </a:p>
          <a:p>
            <a:pPr lvl="1">
              <a:defRPr/>
            </a:pPr>
            <a:r>
              <a:rPr lang="pl-PL" altLang="pl-PL" dirty="0">
                <a:solidFill>
                  <a:schemeClr val="bg1"/>
                </a:solidFill>
              </a:rPr>
              <a:t>W głównej mierze można skupić się na darmowych rozwiązaniach aby pogłębiać wiedzę.</a:t>
            </a:r>
          </a:p>
          <a:p>
            <a:pPr lvl="1">
              <a:defRPr/>
            </a:pPr>
            <a:r>
              <a:rPr lang="pl-PL" altLang="pl-PL" dirty="0" err="1">
                <a:solidFill>
                  <a:schemeClr val="bg1"/>
                </a:solidFill>
              </a:rPr>
              <a:t>Sololearn</a:t>
            </a:r>
            <a:r>
              <a:rPr lang="pl-PL" altLang="pl-PL" dirty="0">
                <a:solidFill>
                  <a:schemeClr val="bg1"/>
                </a:solidFill>
              </a:rPr>
              <a:t> – interesująca platforma do zdobywania wiedzy </a:t>
            </a:r>
          </a:p>
          <a:p>
            <a:pPr lvl="1">
              <a:defRPr/>
            </a:pPr>
            <a:r>
              <a:rPr lang="pl-PL" altLang="pl-PL" dirty="0" err="1">
                <a:solidFill>
                  <a:schemeClr val="bg1"/>
                </a:solidFill>
              </a:rPr>
              <a:t>Udemy</a:t>
            </a:r>
            <a:endParaRPr lang="pl-PL" altLang="pl-PL" dirty="0">
              <a:solidFill>
                <a:schemeClr val="bg1"/>
              </a:solidFill>
            </a:endParaRPr>
          </a:p>
          <a:p>
            <a:pPr lvl="1">
              <a:defRPr/>
            </a:pPr>
            <a:r>
              <a:rPr lang="pl-PL" altLang="pl-PL" dirty="0">
                <a:solidFill>
                  <a:schemeClr val="bg1"/>
                </a:solidFill>
              </a:rPr>
              <a:t>Coursera</a:t>
            </a:r>
          </a:p>
          <a:p>
            <a:pPr lvl="1">
              <a:defRPr/>
            </a:pPr>
            <a:r>
              <a:rPr lang="pl-PL" altLang="pl-PL" dirty="0" err="1">
                <a:solidFill>
                  <a:schemeClr val="bg1"/>
                </a:solidFill>
              </a:rPr>
              <a:t>Comarch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353210841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30AF7DB-BDAF-D073-03E0-A775AB9ACCB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Dziękujemy </a:t>
            </a:r>
            <a:br>
              <a:rPr lang="pl-PL" dirty="0"/>
            </a:br>
            <a:r>
              <a:rPr lang="pl-PL" dirty="0"/>
              <a:t>za udział w szkoleniu</a:t>
            </a:r>
          </a:p>
        </p:txBody>
      </p:sp>
      <p:sp>
        <p:nvSpPr>
          <p:cNvPr id="26" name="Podtytuł 25">
            <a:extLst>
              <a:ext uri="{FF2B5EF4-FFF2-40B4-BE49-F238E27FC236}">
                <a16:creationId xmlns:a16="http://schemas.microsoft.com/office/drawing/2014/main" id="{97F598B9-7B8D-C0D4-4BAC-140710D0B0B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l-PL" dirty="0" err="1"/>
              <a:t>Python</a:t>
            </a:r>
            <a:r>
              <a:rPr lang="pl-PL" dirty="0"/>
              <a:t> w pracy z MS </a:t>
            </a:r>
            <a:r>
              <a:rPr lang="pl-PL"/>
              <a:t>Excel.</a:t>
            </a:r>
            <a:endParaRPr lang="pl-PL" dirty="0"/>
          </a:p>
        </p:txBody>
      </p:sp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6F2BC958-14F9-5097-E352-C8AEEFB7AA6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pl-PL" dirty="0"/>
              <a:t>Trener</a:t>
            </a:r>
          </a:p>
        </p:txBody>
      </p:sp>
      <p:sp>
        <p:nvSpPr>
          <p:cNvPr id="27" name="Symbol zastępczy tekstu 26">
            <a:extLst>
              <a:ext uri="{FF2B5EF4-FFF2-40B4-BE49-F238E27FC236}">
                <a16:creationId xmlns:a16="http://schemas.microsoft.com/office/drawing/2014/main" id="{3BA3D4FE-9ED1-7054-F986-04A336C76C3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pl-PL" dirty="0"/>
              <a:t>Paweł Goleń</a:t>
            </a:r>
          </a:p>
        </p:txBody>
      </p:sp>
      <p:pic>
        <p:nvPicPr>
          <p:cNvPr id="8" name="Symbol zastępczy obrazu 7">
            <a:extLst>
              <a:ext uri="{FF2B5EF4-FFF2-40B4-BE49-F238E27FC236}">
                <a16:creationId xmlns:a16="http://schemas.microsoft.com/office/drawing/2014/main" id="{8B80FA38-0C24-7EDE-476E-EB8EF1E6790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8444" r="8444"/>
          <a:stretch/>
        </p:blipFill>
        <p:spPr/>
      </p:pic>
    </p:spTree>
    <p:extLst>
      <p:ext uri="{BB962C8B-B14F-4D97-AF65-F5344CB8AC3E}">
        <p14:creationId xmlns:p14="http://schemas.microsoft.com/office/powerpoint/2010/main" val="3551674014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0028CB9-0828-5B1B-8F10-EFC09D82E2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Centrum Szkoleniowe Comarch</a:t>
            </a:r>
          </a:p>
        </p:txBody>
      </p:sp>
      <p:pic>
        <p:nvPicPr>
          <p:cNvPr id="12" name="Symbol zastępczy obrazu 11">
            <a:extLst>
              <a:ext uri="{FF2B5EF4-FFF2-40B4-BE49-F238E27FC236}">
                <a16:creationId xmlns:a16="http://schemas.microsoft.com/office/drawing/2014/main" id="{71A5B30A-3D87-AF33-1C07-7BCAE9A71B9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l="4724" r="4724"/>
          <a:stretch/>
        </p:blipFill>
        <p:spPr>
          <a:xfrm>
            <a:off x="8982258" y="1196753"/>
            <a:ext cx="3226594" cy="2376264"/>
          </a:xfrm>
        </p:spPr>
      </p:pic>
      <p:pic>
        <p:nvPicPr>
          <p:cNvPr id="14" name="Symbol zastępczy obrazu 13">
            <a:extLst>
              <a:ext uri="{FF2B5EF4-FFF2-40B4-BE49-F238E27FC236}">
                <a16:creationId xmlns:a16="http://schemas.microsoft.com/office/drawing/2014/main" id="{A0BD1248-14D8-FF53-8AF5-EF2F2C4E97FF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t="11328" b="11328"/>
          <a:stretch/>
        </p:blipFill>
        <p:spPr>
          <a:xfrm>
            <a:off x="5519738" y="3789040"/>
            <a:ext cx="4608512" cy="2376264"/>
          </a:xfrm>
        </p:spPr>
      </p:pic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7B216F03-6F4C-91C8-43D3-06F0F77BA3C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pl-PL" dirty="0"/>
              <a:t>ul. Prof. </a:t>
            </a:r>
            <a:r>
              <a:rPr lang="pl-PL" dirty="0" err="1"/>
              <a:t>M.Życzkowskiego</a:t>
            </a:r>
            <a:r>
              <a:rPr lang="pl-PL" dirty="0"/>
              <a:t> 33</a:t>
            </a:r>
          </a:p>
          <a:p>
            <a:r>
              <a:rPr lang="pl-PL" dirty="0"/>
              <a:t>31-864 Kraków </a:t>
            </a:r>
          </a:p>
          <a:p>
            <a:r>
              <a:rPr lang="pl-PL" dirty="0"/>
              <a:t>Tel. +48 (12) 687 78 11</a:t>
            </a:r>
          </a:p>
          <a:p>
            <a:r>
              <a:rPr lang="pl-PL" dirty="0"/>
              <a:t>E-Mail: </a:t>
            </a:r>
            <a:r>
              <a:rPr lang="pl-PL" dirty="0">
                <a:hlinkClick r:id="rId4"/>
              </a:rPr>
              <a:t>szkolenia@comarch.pl</a:t>
            </a:r>
            <a:r>
              <a:rPr lang="pl-PL" dirty="0"/>
              <a:t> </a:t>
            </a:r>
          </a:p>
          <a:p>
            <a:r>
              <a:rPr lang="pl-PL" dirty="0"/>
              <a:t>www.szkolenia.comarch.pl</a:t>
            </a:r>
          </a:p>
          <a:p>
            <a:endParaRPr lang="pl-PL" dirty="0"/>
          </a:p>
        </p:txBody>
      </p:sp>
      <p:pic>
        <p:nvPicPr>
          <p:cNvPr id="10" name="Symbol zastępczy obrazu 9">
            <a:extLst>
              <a:ext uri="{FF2B5EF4-FFF2-40B4-BE49-F238E27FC236}">
                <a16:creationId xmlns:a16="http://schemas.microsoft.com/office/drawing/2014/main" id="{58FDD7E4-3E1D-4809-B59D-7AA255C2A75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5"/>
          <a:srcRect t="13076" b="13076"/>
          <a:stretch/>
        </p:blipFill>
        <p:spPr>
          <a:xfrm>
            <a:off x="5519738" y="0"/>
            <a:ext cx="3226594" cy="3573016"/>
          </a:xfrm>
        </p:spPr>
      </p:pic>
    </p:spTree>
    <p:extLst>
      <p:ext uri="{BB962C8B-B14F-4D97-AF65-F5344CB8AC3E}">
        <p14:creationId xmlns:p14="http://schemas.microsoft.com/office/powerpoint/2010/main" val="4015245440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162709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ytuł 11">
            <a:extLst>
              <a:ext uri="{FF2B5EF4-FFF2-40B4-BE49-F238E27FC236}">
                <a16:creationId xmlns:a16="http://schemas.microsoft.com/office/drawing/2014/main" id="{C9B20ACA-7CBD-D94D-9989-71D86BB38A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9" y="1"/>
            <a:ext cx="6927129" cy="1124980"/>
          </a:xfrm>
        </p:spPr>
        <p:txBody>
          <a:bodyPr>
            <a:normAutofit/>
          </a:bodyPr>
          <a:lstStyle/>
          <a:p>
            <a:r>
              <a:rPr lang="pl-PL" dirty="0"/>
              <a:t>Identyfikacja Wizualna</a:t>
            </a:r>
          </a:p>
        </p:txBody>
      </p:sp>
      <p:sp>
        <p:nvSpPr>
          <p:cNvPr id="14" name="Symbol zastępczy tekstu 13">
            <a:extLst>
              <a:ext uri="{FF2B5EF4-FFF2-40B4-BE49-F238E27FC236}">
                <a16:creationId xmlns:a16="http://schemas.microsoft.com/office/drawing/2014/main" id="{F3F412E1-DAC9-9849-8AED-5733AE63AB6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81039" y="1484313"/>
            <a:ext cx="3917949" cy="4608512"/>
          </a:xfrm>
        </p:spPr>
        <p:txBody>
          <a:bodyPr>
            <a:normAutofit/>
          </a:bodyPr>
          <a:lstStyle/>
          <a:p>
            <a:r>
              <a:rPr lang="pl-PL" sz="1600" dirty="0"/>
              <a:t>Prezentacje powinny być przygotowane zgodnie z identyfikację wizualną Comarch.</a:t>
            </a:r>
          </a:p>
          <a:p>
            <a:r>
              <a:rPr lang="pl-PL" sz="1600" dirty="0"/>
              <a:t> </a:t>
            </a:r>
          </a:p>
          <a:p>
            <a:r>
              <a:rPr lang="pl-PL" sz="1600" dirty="0"/>
              <a:t>Więcej informacji znajdziesz w księdze znaku:</a:t>
            </a:r>
          </a:p>
          <a:p>
            <a:r>
              <a:rPr lang="pl-PL" sz="1600" dirty="0">
                <a:solidFill>
                  <a:schemeClr val="accent2"/>
                </a:solidFill>
                <a:hlinkClick r:id="rId2"/>
              </a:rPr>
              <a:t>https://wiki.comarch/display/DPM/Brand+book+i+logo+Comarch</a:t>
            </a:r>
            <a:endParaRPr lang="pl-PL" sz="16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49280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Przygotowanie środowiska pracy - </a:t>
            </a:r>
            <a:r>
              <a:rPr lang="pl-PL" dirty="0" err="1"/>
              <a:t>Jupyter</a:t>
            </a:r>
            <a:r>
              <a:rPr lang="pl-PL" dirty="0"/>
              <a:t> Notebook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0" indent="0" algn="ctr">
              <a:buNone/>
            </a:pPr>
            <a:r>
              <a:rPr lang="pl-PL" b="1" dirty="0"/>
              <a:t>Omówienie środowiska, wyglądu i funkcji </a:t>
            </a:r>
            <a:r>
              <a:rPr lang="pl-PL" b="1" dirty="0" err="1"/>
              <a:t>Jupyter</a:t>
            </a:r>
            <a:r>
              <a:rPr lang="pl-PL" b="1" dirty="0"/>
              <a:t> Notebook:</a:t>
            </a:r>
            <a:endParaRPr lang="pl-PL" dirty="0"/>
          </a:p>
          <a:p>
            <a:pPr algn="just"/>
            <a:endParaRPr lang="pl-PL" dirty="0"/>
          </a:p>
          <a:p>
            <a:pPr algn="just"/>
            <a:r>
              <a:rPr lang="pl-PL" dirty="0"/>
              <a:t>Zapisywanie i Eksport: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Notatniki można zapisywać w formatach .</a:t>
            </a:r>
            <a:r>
              <a:rPr lang="pl-PL" dirty="0" err="1">
                <a:solidFill>
                  <a:schemeClr val="bg2"/>
                </a:solidFill>
              </a:rPr>
              <a:t>ipynb</a:t>
            </a:r>
            <a:r>
              <a:rPr lang="pl-PL" dirty="0">
                <a:solidFill>
                  <a:schemeClr val="bg2"/>
                </a:solidFill>
              </a:rPr>
              <a:t> (</a:t>
            </a:r>
            <a:r>
              <a:rPr lang="pl-PL" dirty="0" err="1">
                <a:solidFill>
                  <a:schemeClr val="bg2"/>
                </a:solidFill>
              </a:rPr>
              <a:t>Jupyter</a:t>
            </a:r>
            <a:r>
              <a:rPr lang="pl-PL" dirty="0">
                <a:solidFill>
                  <a:schemeClr val="bg2"/>
                </a:solidFill>
              </a:rPr>
              <a:t> Notebook), .</a:t>
            </a:r>
            <a:r>
              <a:rPr lang="pl-PL" dirty="0" err="1">
                <a:solidFill>
                  <a:schemeClr val="bg2"/>
                </a:solidFill>
              </a:rPr>
              <a:t>html</a:t>
            </a:r>
            <a:r>
              <a:rPr lang="pl-PL" dirty="0">
                <a:solidFill>
                  <a:schemeClr val="bg2"/>
                </a:solidFill>
              </a:rPr>
              <a:t>, .pdf, .</a:t>
            </a:r>
            <a:r>
              <a:rPr lang="pl-PL" dirty="0" err="1">
                <a:solidFill>
                  <a:schemeClr val="bg2"/>
                </a:solidFill>
              </a:rPr>
              <a:t>py</a:t>
            </a:r>
            <a:r>
              <a:rPr lang="pl-PL" dirty="0">
                <a:solidFill>
                  <a:schemeClr val="bg2"/>
                </a:solidFill>
              </a:rPr>
              <a:t> (skrypt </a:t>
            </a:r>
            <a:r>
              <a:rPr lang="pl-PL" dirty="0" err="1">
                <a:solidFill>
                  <a:schemeClr val="bg2"/>
                </a:solidFill>
              </a:rPr>
              <a:t>Pythona</a:t>
            </a:r>
            <a:r>
              <a:rPr lang="pl-PL" dirty="0">
                <a:solidFill>
                  <a:schemeClr val="bg2"/>
                </a:solidFill>
              </a:rPr>
              <a:t>) i innych.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Można eksportować notatniki do różnych formatów, co ułatwia ich udostępnianie.</a:t>
            </a:r>
          </a:p>
          <a:p>
            <a:pPr marL="0" indent="0" algn="just">
              <a:buNone/>
            </a:pPr>
            <a:endParaRPr lang="pl-PL" dirty="0"/>
          </a:p>
          <a:p>
            <a:pPr algn="just"/>
            <a:r>
              <a:rPr lang="pl-PL" dirty="0"/>
              <a:t>Obsługa Notatnika: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Notatnik zachowuje wyniki i zmienne nawet po ponownym uruchomieniu komórki. To ułatwia analizę i eksperymentowanie bez konieczności ponownego uruchamiania wszystkich komórek.</a:t>
            </a:r>
          </a:p>
        </p:txBody>
      </p:sp>
    </p:spTree>
    <p:extLst>
      <p:ext uri="{BB962C8B-B14F-4D97-AF65-F5344CB8AC3E}">
        <p14:creationId xmlns:p14="http://schemas.microsoft.com/office/powerpoint/2010/main" val="2261251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Omówienie środowiska pracy - </a:t>
            </a:r>
            <a:r>
              <a:rPr lang="pl-PL" dirty="0" err="1"/>
              <a:t>Jupyter</a:t>
            </a:r>
            <a:r>
              <a:rPr lang="pl-PL" dirty="0"/>
              <a:t> Notebook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Przykład:</a:t>
            </a:r>
          </a:p>
          <a:p>
            <a:pPr marL="0" indent="0" algn="just">
              <a:buNone/>
            </a:pPr>
            <a:r>
              <a:rPr lang="pl-PL" dirty="0"/>
              <a:t>Poniżej znajduje się prosty przykład notatnika </a:t>
            </a:r>
            <a:r>
              <a:rPr lang="pl-PL" dirty="0" err="1"/>
              <a:t>Jupyter</a:t>
            </a:r>
            <a:r>
              <a:rPr lang="pl-PL" dirty="0"/>
              <a:t>, składającego się z komórek kodu i tekstu: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0E9C21C8-C353-9186-EE74-AF785C278A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960" y="3427729"/>
            <a:ext cx="10580080" cy="1871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0487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Omówienie środowiska pracy - </a:t>
            </a:r>
            <a:r>
              <a:rPr lang="pl-PL" dirty="0" err="1"/>
              <a:t>Jupyter</a:t>
            </a:r>
            <a:r>
              <a:rPr lang="pl-PL" dirty="0"/>
              <a:t> Notebook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 algn="ctr">
              <a:buNone/>
            </a:pPr>
            <a:r>
              <a:rPr lang="pl-PL" dirty="0"/>
              <a:t>Kilka przydatnych skrótów klawiszowych w </a:t>
            </a:r>
            <a:r>
              <a:rPr lang="pl-PL" dirty="0" err="1"/>
              <a:t>Jupyter</a:t>
            </a:r>
            <a:r>
              <a:rPr lang="pl-PL" dirty="0"/>
              <a:t> Notebook, które mogą zwiększyć efektywność pracy:</a:t>
            </a:r>
          </a:p>
          <a:p>
            <a:pPr marL="0" indent="0" algn="just">
              <a:buNone/>
            </a:pPr>
            <a:endParaRPr lang="pl-PL" dirty="0"/>
          </a:p>
          <a:p>
            <a:pPr algn="just"/>
            <a:r>
              <a:rPr lang="pl-PL" dirty="0" err="1"/>
              <a:t>Shift</a:t>
            </a:r>
            <a:r>
              <a:rPr lang="pl-PL" dirty="0"/>
              <a:t> + </a:t>
            </a:r>
            <a:r>
              <a:rPr lang="pl-PL" dirty="0" err="1"/>
              <a:t>Enter</a:t>
            </a:r>
            <a:r>
              <a:rPr lang="pl-PL" dirty="0"/>
              <a:t>: Uruchamia aktualną komórkę i przechodzi do następnej. Jeśli ostatnia komórka, to dodaje nową komórkę poniżej.</a:t>
            </a:r>
          </a:p>
          <a:p>
            <a:pPr algn="just"/>
            <a:r>
              <a:rPr lang="pl-PL" dirty="0" err="1"/>
              <a:t>Ctrl</a:t>
            </a:r>
            <a:r>
              <a:rPr lang="pl-PL" dirty="0"/>
              <a:t> + </a:t>
            </a:r>
            <a:r>
              <a:rPr lang="pl-PL" dirty="0" err="1"/>
              <a:t>Enter</a:t>
            </a:r>
            <a:r>
              <a:rPr lang="pl-PL" dirty="0"/>
              <a:t>: Uruchamia aktualną komórkę, ale nie przechodzi do następnej, pozostając w bieżącej komórce.</a:t>
            </a:r>
          </a:p>
          <a:p>
            <a:pPr algn="just"/>
            <a:r>
              <a:rPr lang="pl-PL" dirty="0" err="1"/>
              <a:t>Esc</a:t>
            </a:r>
            <a:r>
              <a:rPr lang="pl-PL" dirty="0"/>
              <a:t> + A: Dodaje nową komórkę powyżej aktualnej.</a:t>
            </a:r>
          </a:p>
          <a:p>
            <a:pPr algn="just"/>
            <a:r>
              <a:rPr lang="pl-PL" dirty="0" err="1"/>
              <a:t>Esc</a:t>
            </a:r>
            <a:r>
              <a:rPr lang="pl-PL" dirty="0"/>
              <a:t> + B: Dodaje nową komórkę poniżej aktualnej.</a:t>
            </a:r>
          </a:p>
          <a:p>
            <a:pPr algn="just"/>
            <a:r>
              <a:rPr lang="pl-PL" dirty="0" err="1"/>
              <a:t>Esc</a:t>
            </a:r>
            <a:r>
              <a:rPr lang="pl-PL" dirty="0"/>
              <a:t> + M: Zmienia typ komórki na </a:t>
            </a:r>
            <a:r>
              <a:rPr lang="pl-PL" dirty="0" err="1"/>
              <a:t>Markdown</a:t>
            </a:r>
            <a:r>
              <a:rPr lang="pl-PL" dirty="0"/>
              <a:t> (tekst).</a:t>
            </a:r>
          </a:p>
          <a:p>
            <a:pPr algn="just"/>
            <a:r>
              <a:rPr lang="pl-PL" dirty="0" err="1"/>
              <a:t>Esc</a:t>
            </a:r>
            <a:r>
              <a:rPr lang="pl-PL" dirty="0"/>
              <a:t> + Y: Zmienia typ komórki na </a:t>
            </a:r>
            <a:r>
              <a:rPr lang="pl-PL" dirty="0" err="1"/>
              <a:t>Code</a:t>
            </a:r>
            <a:r>
              <a:rPr lang="pl-PL" dirty="0"/>
              <a:t> (kod).</a:t>
            </a:r>
          </a:p>
          <a:p>
            <a:pPr algn="just"/>
            <a:r>
              <a:rPr lang="pl-PL" dirty="0" err="1"/>
              <a:t>Esc</a:t>
            </a:r>
            <a:r>
              <a:rPr lang="pl-PL" dirty="0"/>
              <a:t> + D, D: Kasuje aktualną komórkę.</a:t>
            </a:r>
          </a:p>
          <a:p>
            <a:pPr algn="just"/>
            <a:r>
              <a:rPr lang="pl-PL" dirty="0" err="1"/>
              <a:t>Esc</a:t>
            </a:r>
            <a:r>
              <a:rPr lang="pl-PL" dirty="0"/>
              <a:t> + Z: Cofa ostatnią zmianę (przywraca skasowaną komórkę).</a:t>
            </a:r>
          </a:p>
        </p:txBody>
      </p:sp>
    </p:spTree>
    <p:extLst>
      <p:ext uri="{BB962C8B-B14F-4D97-AF65-F5344CB8AC3E}">
        <p14:creationId xmlns:p14="http://schemas.microsoft.com/office/powerpoint/2010/main" val="15824357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Omówienie środowiska pracy - </a:t>
            </a:r>
            <a:r>
              <a:rPr lang="pl-PL" dirty="0" err="1"/>
              <a:t>Jupyter</a:t>
            </a:r>
            <a:r>
              <a:rPr lang="pl-PL" dirty="0"/>
              <a:t> Notebook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 algn="ctr">
              <a:buNone/>
            </a:pPr>
            <a:r>
              <a:rPr lang="pl-PL" dirty="0"/>
              <a:t>Kilka przydatnych skrótów klawiszowych w </a:t>
            </a:r>
            <a:r>
              <a:rPr lang="pl-PL" dirty="0" err="1"/>
              <a:t>Jupyter</a:t>
            </a:r>
            <a:r>
              <a:rPr lang="pl-PL" dirty="0"/>
              <a:t> Notebook, które mogą zwiększyć efektywność pracy:</a:t>
            </a:r>
          </a:p>
          <a:p>
            <a:pPr marL="0" indent="0" algn="just">
              <a:buNone/>
            </a:pPr>
            <a:endParaRPr lang="pl-PL" dirty="0"/>
          </a:p>
          <a:p>
            <a:pPr algn="just"/>
            <a:r>
              <a:rPr lang="pl-PL" dirty="0" err="1"/>
              <a:t>Shift</a:t>
            </a:r>
            <a:r>
              <a:rPr lang="pl-PL" dirty="0"/>
              <a:t> + </a:t>
            </a:r>
            <a:r>
              <a:rPr lang="pl-PL" dirty="0" err="1"/>
              <a:t>Tab</a:t>
            </a:r>
            <a:r>
              <a:rPr lang="pl-PL" dirty="0"/>
              <a:t>: Pokazuje podpowiedzi dotyczące funkcji lub metody (po umieszczeniu kursora wewnątrz nawiasów).</a:t>
            </a:r>
          </a:p>
          <a:p>
            <a:pPr algn="just"/>
            <a:r>
              <a:rPr lang="pl-PL" dirty="0" err="1"/>
              <a:t>Ctrl</a:t>
            </a:r>
            <a:r>
              <a:rPr lang="pl-PL" dirty="0"/>
              <a:t> + S: Zapisuje notatnik.</a:t>
            </a:r>
          </a:p>
          <a:p>
            <a:pPr algn="just"/>
            <a:r>
              <a:rPr lang="pl-PL" dirty="0" err="1"/>
              <a:t>Esc</a:t>
            </a:r>
            <a:r>
              <a:rPr lang="pl-PL" dirty="0"/>
              <a:t> + 1-6: Zmienia poziom nagłówka w komórce </a:t>
            </a:r>
            <a:r>
              <a:rPr lang="pl-PL" dirty="0" err="1"/>
              <a:t>Markdown</a:t>
            </a:r>
            <a:r>
              <a:rPr lang="pl-PL" dirty="0"/>
              <a:t> (1- najwyższy, 6- najniższy).</a:t>
            </a:r>
          </a:p>
          <a:p>
            <a:pPr algn="just"/>
            <a:r>
              <a:rPr lang="pl-PL" dirty="0" err="1"/>
              <a:t>Esc</a:t>
            </a:r>
            <a:r>
              <a:rPr lang="pl-PL" dirty="0"/>
              <a:t> + H: Wyświetla listę wszystkich dostępnych skrótów klawiszowych.</a:t>
            </a:r>
          </a:p>
          <a:p>
            <a:pPr algn="just"/>
            <a:r>
              <a:rPr lang="pl-PL" dirty="0" err="1"/>
              <a:t>Ctrl</a:t>
            </a:r>
            <a:r>
              <a:rPr lang="pl-PL" dirty="0"/>
              <a:t> + </a:t>
            </a:r>
            <a:r>
              <a:rPr lang="pl-PL" dirty="0" err="1"/>
              <a:t>Shift</a:t>
            </a:r>
            <a:r>
              <a:rPr lang="pl-PL" dirty="0"/>
              <a:t> + P: Otwiera polecenie paska wyszukiwania, pozwalając na szybkie wyszukiwanie i uruchamianie poleceń.</a:t>
            </a:r>
          </a:p>
          <a:p>
            <a:pPr algn="just"/>
            <a:r>
              <a:rPr lang="pl-PL" dirty="0" err="1"/>
              <a:t>Shift</a:t>
            </a:r>
            <a:r>
              <a:rPr lang="pl-PL" dirty="0"/>
              <a:t> + M: Łączy zaznaczone komórki w jedną.</a:t>
            </a:r>
          </a:p>
          <a:p>
            <a:pPr algn="just"/>
            <a:r>
              <a:rPr lang="pl-PL" dirty="0" err="1"/>
              <a:t>Ctrl</a:t>
            </a:r>
            <a:r>
              <a:rPr lang="pl-PL" dirty="0"/>
              <a:t> + Z: Cofa ostatnią zmianę.</a:t>
            </a:r>
          </a:p>
        </p:txBody>
      </p:sp>
    </p:spTree>
    <p:extLst>
      <p:ext uri="{BB962C8B-B14F-4D97-AF65-F5344CB8AC3E}">
        <p14:creationId xmlns:p14="http://schemas.microsoft.com/office/powerpoint/2010/main" val="18038176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Omówienie środowiska pracy - </a:t>
            </a:r>
            <a:r>
              <a:rPr lang="pl-PL" dirty="0" err="1"/>
              <a:t>Jupyter</a:t>
            </a:r>
            <a:r>
              <a:rPr lang="pl-PL" dirty="0"/>
              <a:t> Notebook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Te skróty klawiszowe mogą być bardzo przydatne podczas korzystania z </a:t>
            </a:r>
            <a:r>
              <a:rPr lang="pl-PL" dirty="0" err="1"/>
              <a:t>Jupyter</a:t>
            </a:r>
            <a:r>
              <a:rPr lang="pl-PL" dirty="0"/>
              <a:t> Notebook, przyspieszając pisanie kodu i nawigację w notatniku.</a:t>
            </a:r>
            <a:endParaRPr lang="pl-PL" i="0" dirty="0">
              <a:solidFill>
                <a:srgbClr val="D1D5DB"/>
              </a:solidFill>
              <a:effectLst/>
              <a:latin typeface="Söhne"/>
            </a:endParaRPr>
          </a:p>
        </p:txBody>
      </p:sp>
      <p:pic>
        <p:nvPicPr>
          <p:cNvPr id="3" name="Grafika 2" descr="Miernik">
            <a:extLst>
              <a:ext uri="{FF2B5EF4-FFF2-40B4-BE49-F238E27FC236}">
                <a16:creationId xmlns:a16="http://schemas.microsoft.com/office/drawing/2014/main" id="{75BEFFB2-A0F6-DDD3-8465-D5898F63FD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95292" y="2971800"/>
            <a:ext cx="2401416" cy="2401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41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W tej sekcji skupimy się na kilku kluczowych elementach języka </a:t>
            </a:r>
            <a:r>
              <a:rPr lang="pl-PL" dirty="0" err="1"/>
              <a:t>Python</a:t>
            </a:r>
            <a:r>
              <a:rPr lang="pl-PL" dirty="0"/>
              <a:t>, które są istotne w kontekście analizy danych i programowania w obszarze Data Science.</a:t>
            </a:r>
          </a:p>
          <a:p>
            <a:pPr marL="0" indent="0" algn="just">
              <a:buNone/>
            </a:pPr>
            <a:endParaRPr lang="pl-PL" sz="1050" dirty="0"/>
          </a:p>
          <a:p>
            <a:pPr marL="0" indent="0" algn="just">
              <a:buNone/>
            </a:pPr>
            <a:endParaRPr lang="pl-PL" sz="1050" dirty="0"/>
          </a:p>
          <a:p>
            <a:pPr marL="0" indent="0" algn="just">
              <a:buNone/>
            </a:pPr>
            <a:endParaRPr lang="pl-PL" sz="1050" dirty="0"/>
          </a:p>
          <a:p>
            <a:pPr marL="0" indent="0" algn="just">
              <a:buNone/>
            </a:pPr>
            <a:endParaRPr lang="pl-PL" sz="1050" dirty="0"/>
          </a:p>
          <a:p>
            <a:pPr marL="0" indent="0" algn="just">
              <a:buNone/>
            </a:pPr>
            <a:endParaRPr lang="pl-PL" sz="1050" dirty="0"/>
          </a:p>
          <a:p>
            <a:pPr marL="0" indent="0" algn="just">
              <a:buNone/>
            </a:pPr>
            <a:endParaRPr lang="pl-PL" sz="1050" dirty="0"/>
          </a:p>
          <a:p>
            <a:pPr marL="0" indent="0" algn="just">
              <a:buNone/>
            </a:pPr>
            <a:endParaRPr lang="pl-PL" sz="1050" dirty="0"/>
          </a:p>
          <a:p>
            <a:pPr marL="0" indent="0" algn="just">
              <a:buNone/>
            </a:pPr>
            <a:endParaRPr lang="pl-PL" sz="1050" dirty="0"/>
          </a:p>
          <a:p>
            <a:pPr marL="0" indent="0" algn="just">
              <a:buNone/>
            </a:pPr>
            <a:endParaRPr lang="pl-PL" sz="1050" dirty="0"/>
          </a:p>
          <a:p>
            <a:pPr marL="0" indent="0" algn="r">
              <a:buNone/>
            </a:pPr>
            <a:r>
              <a:rPr lang="pl-PL" sz="1050" dirty="0"/>
              <a:t>GPL, https://commons.wikimedia.org/w/index.php?curid=34991651</a:t>
            </a:r>
          </a:p>
        </p:txBody>
      </p:sp>
      <p:pic>
        <p:nvPicPr>
          <p:cNvPr id="6" name="Grafika 5">
            <a:extLst>
              <a:ext uri="{FF2B5EF4-FFF2-40B4-BE49-F238E27FC236}">
                <a16:creationId xmlns:a16="http://schemas.microsoft.com/office/drawing/2014/main" id="{67F56767-61F0-38A2-257E-6C01AF2796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14974" y="2842263"/>
            <a:ext cx="2962052" cy="3251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7451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Różnica między metodą a funkcją w </a:t>
            </a:r>
            <a:r>
              <a:rPr lang="pl-PL" dirty="0" err="1"/>
              <a:t>Pythonie</a:t>
            </a:r>
            <a:r>
              <a:rPr lang="pl-PL" dirty="0"/>
              <a:t> dotyczy przede wszystkim kontekstu, w którym są one używane:</a:t>
            </a:r>
          </a:p>
        </p:txBody>
      </p:sp>
      <p:pic>
        <p:nvPicPr>
          <p:cNvPr id="4" name="Grafika 3" descr="Strzałka liniowa — prosta">
            <a:extLst>
              <a:ext uri="{FF2B5EF4-FFF2-40B4-BE49-F238E27FC236}">
                <a16:creationId xmlns:a16="http://schemas.microsoft.com/office/drawing/2014/main" id="{BB37CBDF-C78E-550F-6E58-3AF57B35A6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3711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sz="2000" dirty="0"/>
              <a:t>Metoda:</a:t>
            </a:r>
          </a:p>
          <a:p>
            <a:pPr lvl="1" algn="just"/>
            <a:r>
              <a:rPr lang="pl-PL" sz="2000" dirty="0">
                <a:solidFill>
                  <a:schemeClr val="bg2"/>
                </a:solidFill>
              </a:rPr>
              <a:t>Metoda jest funkcją, która jest związana z konkretnym obiektem lub typem danych.</a:t>
            </a:r>
          </a:p>
          <a:p>
            <a:pPr lvl="1" algn="just"/>
            <a:r>
              <a:rPr lang="pl-PL" sz="2000" dirty="0">
                <a:solidFill>
                  <a:schemeClr val="bg2"/>
                </a:solidFill>
              </a:rPr>
              <a:t>Jest wywoływana na rzecz konkretnego obiektu przy użyciu notacji kropkowej (.).</a:t>
            </a:r>
          </a:p>
          <a:p>
            <a:pPr lvl="1" algn="just"/>
            <a:r>
              <a:rPr lang="pl-PL" sz="2000" dirty="0">
                <a:solidFill>
                  <a:schemeClr val="bg2"/>
                </a:solidFill>
              </a:rPr>
              <a:t>Metoda może mieć dostęp do danych zawartych w obiekcie, na którym jest wywoływana, za pomocą argumentu </a:t>
            </a:r>
            <a:r>
              <a:rPr lang="pl-PL" sz="2000" dirty="0" err="1">
                <a:solidFill>
                  <a:schemeClr val="bg2"/>
                </a:solidFill>
              </a:rPr>
              <a:t>self</a:t>
            </a:r>
            <a:r>
              <a:rPr lang="pl-PL" sz="2000" dirty="0">
                <a:solidFill>
                  <a:schemeClr val="bg2"/>
                </a:solidFill>
              </a:rPr>
              <a:t>.</a:t>
            </a:r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r>
              <a:rPr lang="pl-PL" sz="2000" dirty="0"/>
              <a:t>Przykładem metody jest .</a:t>
            </a:r>
            <a:r>
              <a:rPr lang="pl-PL" sz="2000" dirty="0" err="1"/>
              <a:t>append</a:t>
            </a:r>
            <a:r>
              <a:rPr lang="pl-PL" sz="2000" dirty="0"/>
              <a:t>() dla list, która dodaje element do listy, lub .</a:t>
            </a:r>
            <a:r>
              <a:rPr lang="pl-PL" sz="2000" dirty="0" err="1"/>
              <a:t>capitalize</a:t>
            </a:r>
            <a:r>
              <a:rPr lang="pl-PL" sz="2000" dirty="0"/>
              <a:t>() dla łańcuchów, która zmienia pierwszą literę na wielką.</a:t>
            </a:r>
          </a:p>
        </p:txBody>
      </p:sp>
    </p:spTree>
    <p:extLst>
      <p:ext uri="{BB962C8B-B14F-4D97-AF65-F5344CB8AC3E}">
        <p14:creationId xmlns:p14="http://schemas.microsoft.com/office/powerpoint/2010/main" val="31378886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sz="2000" dirty="0"/>
              <a:t>Funkcja:</a:t>
            </a:r>
          </a:p>
          <a:p>
            <a:pPr lvl="1" algn="just"/>
            <a:r>
              <a:rPr lang="pl-PL" sz="2000" dirty="0"/>
              <a:t>Funkcja jest blokiem kodu, który wykonuje określone zadanie i może być wywoływany z dowolnego miejsca w programie.</a:t>
            </a:r>
          </a:p>
          <a:p>
            <a:pPr lvl="1" algn="just"/>
            <a:r>
              <a:rPr lang="pl-PL" sz="2000" dirty="0"/>
              <a:t>Nie jest związana z konkretnym obiektem ani typem danych.</a:t>
            </a:r>
          </a:p>
          <a:p>
            <a:pPr lvl="1" algn="just"/>
            <a:r>
              <a:rPr lang="pl-PL" sz="2000" dirty="0"/>
              <a:t>Funkcje są definiowane przy użyciu słowa kluczowego def i mogą przyjmować argumenty.</a:t>
            </a:r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r>
              <a:rPr lang="pl-PL" sz="2000" dirty="0"/>
              <a:t>Przykładem funkcji jest </a:t>
            </a:r>
            <a:r>
              <a:rPr lang="pl-PL" sz="2000" dirty="0" err="1"/>
              <a:t>print</a:t>
            </a:r>
            <a:r>
              <a:rPr lang="pl-PL" sz="2000" dirty="0"/>
              <a:t>(), która wypisuje wartość na standardowe wyjście, lub len(), która zwraca długość obiektu.</a:t>
            </a:r>
          </a:p>
          <a:p>
            <a:pPr marL="0" indent="0" algn="just">
              <a:buNone/>
            </a:pPr>
            <a:endParaRPr lang="pl-PL" sz="1000" dirty="0"/>
          </a:p>
        </p:txBody>
      </p:sp>
    </p:spTree>
    <p:extLst>
      <p:ext uri="{BB962C8B-B14F-4D97-AF65-F5344CB8AC3E}">
        <p14:creationId xmlns:p14="http://schemas.microsoft.com/office/powerpoint/2010/main" val="34722077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pl-PL" dirty="0"/>
              <a:t>W skrócie, metoda jest specjalnym rodzajem funkcji, która jest związana z konkretnym obiektem, podczas gdy funkcja jest niezależnym blokiem kodu, który może być wywoływany w dowolnym kontekście.</a:t>
            </a:r>
          </a:p>
          <a:p>
            <a:pPr algn="just"/>
            <a:endParaRPr lang="pl-PL" dirty="0"/>
          </a:p>
          <a:p>
            <a:pPr algn="just"/>
            <a:r>
              <a:rPr lang="pl-PL" dirty="0"/>
              <a:t>Metody mają dostęp do danych obiektu, na którym są wywoływane, podczas gdy funkcje nie mają takiego dostępu, chyba że dane są przekazywane jako argumenty.</a:t>
            </a:r>
            <a:endParaRPr lang="pl-PL" sz="1050" dirty="0"/>
          </a:p>
        </p:txBody>
      </p:sp>
    </p:spTree>
    <p:extLst>
      <p:ext uri="{BB962C8B-B14F-4D97-AF65-F5344CB8AC3E}">
        <p14:creationId xmlns:p14="http://schemas.microsoft.com/office/powerpoint/2010/main" val="19181691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A78F9A6-EFE6-48DD-9C45-A8834F7FD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Wskazówki odnośnie fontu w prezentacji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B7FE32AA-834D-3A49-B116-F396B0A071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pl-PL" sz="1800" dirty="0"/>
              <a:t>Niezbędne </a:t>
            </a:r>
            <a:r>
              <a:rPr lang="pl-PL" sz="1800" dirty="0" err="1"/>
              <a:t>fonty</a:t>
            </a:r>
            <a:r>
              <a:rPr lang="pl-PL" sz="1800" dirty="0"/>
              <a:t>: Podstawowy – Roboto, Dodatkowy – Roboto Slab</a:t>
            </a:r>
          </a:p>
          <a:p>
            <a:r>
              <a:rPr lang="pl-PL" sz="1800" dirty="0"/>
              <a:t>Rozmiar tytułów: </a:t>
            </a:r>
            <a:r>
              <a:rPr lang="pl-PL" sz="1800" b="1" dirty="0"/>
              <a:t>36 </a:t>
            </a:r>
            <a:r>
              <a:rPr lang="pl-PL" sz="1800" b="1" dirty="0" err="1"/>
              <a:t>pt</a:t>
            </a:r>
            <a:endParaRPr lang="pl-PL" sz="1800" b="1" dirty="0"/>
          </a:p>
          <a:p>
            <a:r>
              <a:rPr lang="pl-PL" sz="1800" dirty="0"/>
              <a:t>Zalecany rozmiar dla wszystkich innych tekstów: </a:t>
            </a:r>
            <a:r>
              <a:rPr lang="pl-PL" sz="1800" b="1" dirty="0"/>
              <a:t>24 </a:t>
            </a:r>
            <a:r>
              <a:rPr lang="pl-PL" sz="1800" b="1" dirty="0" err="1"/>
              <a:t>pt</a:t>
            </a:r>
            <a:r>
              <a:rPr lang="pl-PL" sz="1800" b="1" dirty="0"/>
              <a:t> </a:t>
            </a:r>
            <a:r>
              <a:rPr lang="pl-PL" sz="1800" dirty="0"/>
              <a:t>(minimalny rozmiar akapitów: </a:t>
            </a:r>
            <a:r>
              <a:rPr lang="pl-PL" sz="1800" b="1" dirty="0"/>
              <a:t>16 </a:t>
            </a:r>
            <a:r>
              <a:rPr lang="pl-PL" sz="1800" b="1" dirty="0" err="1"/>
              <a:t>pt</a:t>
            </a:r>
            <a:r>
              <a:rPr lang="pl-PL" sz="1800" dirty="0"/>
              <a:t>)</a:t>
            </a:r>
          </a:p>
          <a:p>
            <a:r>
              <a:rPr lang="pl-PL" sz="1800" dirty="0"/>
              <a:t>Staraj się używać na każdym slajdzie jak najkrótszego tekstu</a:t>
            </a:r>
          </a:p>
          <a:p>
            <a:r>
              <a:rPr lang="pl-PL" sz="1800" dirty="0"/>
              <a:t>Zalecane ustawienie dla interlinii: 120% (1,2 linia)</a:t>
            </a:r>
          </a:p>
        </p:txBody>
      </p:sp>
      <p:sp>
        <p:nvSpPr>
          <p:cNvPr id="11" name="Prostokąt: zaokrąglone rogi 16">
            <a:hlinkClick r:id="rId2"/>
            <a:extLst>
              <a:ext uri="{FF2B5EF4-FFF2-40B4-BE49-F238E27FC236}">
                <a16:creationId xmlns:a16="http://schemas.microsoft.com/office/drawing/2014/main" id="{D6415DB6-1632-9E4E-9F50-551C85F45E4C}"/>
              </a:ext>
            </a:extLst>
          </p:cNvPr>
          <p:cNvSpPr/>
          <p:nvPr/>
        </p:nvSpPr>
        <p:spPr>
          <a:xfrm>
            <a:off x="676314" y="5351180"/>
            <a:ext cx="1843088" cy="504056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Pobierz</a:t>
            </a:r>
          </a:p>
        </p:txBody>
      </p:sp>
      <p:sp>
        <p:nvSpPr>
          <p:cNvPr id="12" name="Prostokąt: zaokrąglone rogi 17">
            <a:hlinkClick r:id="rId3"/>
            <a:extLst>
              <a:ext uri="{FF2B5EF4-FFF2-40B4-BE49-F238E27FC236}">
                <a16:creationId xmlns:a16="http://schemas.microsoft.com/office/drawing/2014/main" id="{458AA69E-11BA-0B4F-AB7B-39B00A911DAE}"/>
              </a:ext>
            </a:extLst>
          </p:cNvPr>
          <p:cNvSpPr/>
          <p:nvPr/>
        </p:nvSpPr>
        <p:spPr>
          <a:xfrm>
            <a:off x="6902450" y="5346754"/>
            <a:ext cx="1843088" cy="504056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Pobierz</a:t>
            </a:r>
          </a:p>
        </p:txBody>
      </p:sp>
      <p:sp>
        <p:nvSpPr>
          <p:cNvPr id="13" name="pole tekstowe 12">
            <a:extLst>
              <a:ext uri="{FF2B5EF4-FFF2-40B4-BE49-F238E27FC236}">
                <a16:creationId xmlns:a16="http://schemas.microsoft.com/office/drawing/2014/main" id="{4108D6C3-133C-5E42-83E6-44357DA9527E}"/>
              </a:ext>
            </a:extLst>
          </p:cNvPr>
          <p:cNvSpPr txBox="1"/>
          <p:nvPr/>
        </p:nvSpPr>
        <p:spPr>
          <a:xfrm>
            <a:off x="676314" y="4821522"/>
            <a:ext cx="3180249" cy="3693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Podstawowy - Roboto</a:t>
            </a:r>
          </a:p>
        </p:txBody>
      </p:sp>
      <p:sp>
        <p:nvSpPr>
          <p:cNvPr id="14" name="pole tekstowe 13">
            <a:extLst>
              <a:ext uri="{FF2B5EF4-FFF2-40B4-BE49-F238E27FC236}">
                <a16:creationId xmlns:a16="http://schemas.microsoft.com/office/drawing/2014/main" id="{0E78AEE0-8F0A-9A49-BCA2-A93E1FFD36C4}"/>
              </a:ext>
            </a:extLst>
          </p:cNvPr>
          <p:cNvSpPr txBox="1"/>
          <p:nvPr/>
        </p:nvSpPr>
        <p:spPr>
          <a:xfrm>
            <a:off x="6887888" y="4821522"/>
            <a:ext cx="3930925" cy="3693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Dodatkowy – Roboto Slab</a:t>
            </a:r>
          </a:p>
        </p:txBody>
      </p:sp>
      <p:sp>
        <p:nvSpPr>
          <p:cNvPr id="20" name="pole tekstowe 19">
            <a:extLst>
              <a:ext uri="{FF2B5EF4-FFF2-40B4-BE49-F238E27FC236}">
                <a16:creationId xmlns:a16="http://schemas.microsoft.com/office/drawing/2014/main" id="{E841878F-1885-8D40-917A-BE95D1507934}"/>
              </a:ext>
            </a:extLst>
          </p:cNvPr>
          <p:cNvSpPr txBox="1"/>
          <p:nvPr/>
        </p:nvSpPr>
        <p:spPr>
          <a:xfrm>
            <a:off x="681039" y="3717032"/>
            <a:ext cx="4608512" cy="1301715"/>
          </a:xfrm>
          <a:prstGeom prst="rect">
            <a:avLst/>
          </a:prstGeom>
          <a:noFill/>
        </p:spPr>
        <p:txBody>
          <a:bodyPr wrap="square" rtlCol="0" anchor="ctr">
            <a:normAutofit lnSpcReduction="1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8800" b="1" i="0" u="none" strike="noStrike" kern="1200" cap="none" spc="0" normalizeH="0" baseline="0" noProof="0" dirty="0">
                <a:ln>
                  <a:noFill/>
                </a:ln>
                <a:solidFill>
                  <a:srgbClr val="152A93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Aa</a:t>
            </a:r>
          </a:p>
        </p:txBody>
      </p:sp>
      <p:sp>
        <p:nvSpPr>
          <p:cNvPr id="21" name="pole tekstowe 20">
            <a:extLst>
              <a:ext uri="{FF2B5EF4-FFF2-40B4-BE49-F238E27FC236}">
                <a16:creationId xmlns:a16="http://schemas.microsoft.com/office/drawing/2014/main" id="{DA81DA09-C656-BD4A-9CA8-D491FC77F597}"/>
              </a:ext>
            </a:extLst>
          </p:cNvPr>
          <p:cNvSpPr txBox="1"/>
          <p:nvPr/>
        </p:nvSpPr>
        <p:spPr>
          <a:xfrm>
            <a:off x="6842339" y="3717032"/>
            <a:ext cx="4608512" cy="1301715"/>
          </a:xfrm>
          <a:prstGeom prst="rect">
            <a:avLst/>
          </a:prstGeom>
          <a:noFill/>
        </p:spPr>
        <p:txBody>
          <a:bodyPr wrap="square" rtlCol="0" anchor="ctr">
            <a:normAutofit lnSpcReduction="1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8800" b="1" i="0" u="none" strike="noStrike" kern="1200" cap="none" spc="0" normalizeH="0" baseline="0" noProof="0" dirty="0">
                <a:ln>
                  <a:noFill/>
                </a:ln>
                <a:solidFill>
                  <a:srgbClr val="152A93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Aa</a:t>
            </a:r>
          </a:p>
        </p:txBody>
      </p:sp>
    </p:spTree>
    <p:extLst>
      <p:ext uri="{BB962C8B-B14F-4D97-AF65-F5344CB8AC3E}">
        <p14:creationId xmlns:p14="http://schemas.microsoft.com/office/powerpoint/2010/main" val="33388086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Przypomnienie podstawowych typów i struktur danych</a:t>
            </a:r>
          </a:p>
          <a:p>
            <a:pPr marL="457200" indent="-457200" algn="just">
              <a:buAutoNum type="arabicPeriod"/>
            </a:pPr>
            <a:endParaRPr lang="pl-PL" dirty="0"/>
          </a:p>
          <a:p>
            <a:pPr lvl="1" algn="just"/>
            <a:r>
              <a:rPr lang="pl-PL" dirty="0"/>
              <a:t>Liczby całkowite (</a:t>
            </a:r>
            <a:r>
              <a:rPr lang="pl-PL" dirty="0" err="1"/>
              <a:t>int</a:t>
            </a:r>
            <a:r>
              <a:rPr lang="pl-PL" dirty="0"/>
              <a:t>) i liczby zmiennoprzecinkowe (</a:t>
            </a:r>
            <a:r>
              <a:rPr lang="pl-PL" dirty="0" err="1"/>
              <a:t>float</a:t>
            </a:r>
            <a:r>
              <a:rPr lang="pl-PL" dirty="0"/>
              <a:t>):</a:t>
            </a:r>
          </a:p>
          <a:p>
            <a:pPr lvl="2" algn="just"/>
            <a:r>
              <a:rPr lang="pl-PL" dirty="0"/>
              <a:t>Przykład: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81D9BF71-10D6-2065-2B5C-59AA049C74F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5212"/>
          <a:stretch/>
        </p:blipFill>
        <p:spPr>
          <a:xfrm>
            <a:off x="4357951" y="3789040"/>
            <a:ext cx="3476097" cy="1768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5199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Przypomnienie podstawowych typów i struktur danych</a:t>
            </a:r>
          </a:p>
          <a:p>
            <a:pPr algn="just"/>
            <a:endParaRPr lang="pl-PL" dirty="0"/>
          </a:p>
          <a:p>
            <a:pPr algn="just"/>
            <a:r>
              <a:rPr lang="pl-PL" dirty="0"/>
              <a:t>Napisy (</a:t>
            </a:r>
            <a:r>
              <a:rPr lang="pl-PL" dirty="0" err="1"/>
              <a:t>str</a:t>
            </a:r>
            <a:r>
              <a:rPr lang="pl-PL" dirty="0"/>
              <a:t>):</a:t>
            </a:r>
          </a:p>
          <a:p>
            <a:pPr marL="685800" lvl="2" algn="just"/>
            <a:r>
              <a:rPr lang="pl-PL" dirty="0">
                <a:solidFill>
                  <a:schemeClr val="bg2"/>
                </a:solidFill>
              </a:rPr>
              <a:t>Przykład: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E4E98B3F-02D3-5AC7-BAEE-372707782D2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745"/>
          <a:stretch/>
        </p:blipFill>
        <p:spPr>
          <a:xfrm>
            <a:off x="3755055" y="4424826"/>
            <a:ext cx="4681890" cy="1305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945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Przypomnienie podstawowych typów i struktur danych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Listy:</a:t>
            </a:r>
          </a:p>
          <a:p>
            <a:pPr lvl="1" algn="just"/>
            <a:r>
              <a:rPr lang="pl-PL" dirty="0"/>
              <a:t>Przykład:</a:t>
            </a:r>
          </a:p>
          <a:p>
            <a:pPr marL="0" indent="0" algn="just">
              <a:buNone/>
            </a:pPr>
            <a:endParaRPr lang="pl-PL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ACC609E1-A603-5E4D-30C9-154507E44E1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1041"/>
          <a:stretch/>
        </p:blipFill>
        <p:spPr>
          <a:xfrm>
            <a:off x="3543672" y="3789040"/>
            <a:ext cx="5104655" cy="1536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9488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Przypomnienie podstawowych typów i struktur danych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 err="1"/>
              <a:t>Krotki</a:t>
            </a:r>
            <a:r>
              <a:rPr lang="pl-PL" dirty="0"/>
              <a:t> (</a:t>
            </a:r>
            <a:r>
              <a:rPr lang="pl-PL" dirty="0" err="1"/>
              <a:t>tuple</a:t>
            </a:r>
            <a:r>
              <a:rPr lang="pl-PL" dirty="0"/>
              <a:t>):</a:t>
            </a:r>
          </a:p>
          <a:p>
            <a:pPr marL="685800" lvl="2" algn="just"/>
            <a:r>
              <a:rPr lang="pl-PL" dirty="0">
                <a:solidFill>
                  <a:schemeClr val="bg2"/>
                </a:solidFill>
              </a:rPr>
              <a:t>Przykład: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1E36E021-4834-65DB-C264-079E3D8906A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2272"/>
          <a:stretch/>
        </p:blipFill>
        <p:spPr>
          <a:xfrm>
            <a:off x="3673742" y="3789040"/>
            <a:ext cx="4844515" cy="1445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223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Przypomnienie podstawowych typów i struktur danych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Słowniki (</a:t>
            </a:r>
            <a:r>
              <a:rPr lang="pl-PL" dirty="0" err="1"/>
              <a:t>dict</a:t>
            </a:r>
            <a:r>
              <a:rPr lang="pl-PL" dirty="0"/>
              <a:t>):</a:t>
            </a:r>
          </a:p>
          <a:p>
            <a:pPr lvl="1" algn="just"/>
            <a:r>
              <a:rPr lang="pl-PL" dirty="0"/>
              <a:t>Przykład: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6F93C869-C187-7D46-11DD-5A1F2B236D7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1434"/>
          <a:stretch/>
        </p:blipFill>
        <p:spPr>
          <a:xfrm>
            <a:off x="4313599" y="3789040"/>
            <a:ext cx="3564802" cy="1765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4591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Indeksowanie, </a:t>
            </a:r>
            <a:r>
              <a:rPr lang="pl-PL" dirty="0" err="1"/>
              <a:t>Slicing</a:t>
            </a:r>
            <a:r>
              <a:rPr lang="pl-PL" dirty="0"/>
              <a:t> i Iteracja</a:t>
            </a:r>
          </a:p>
          <a:p>
            <a:pPr marL="0" indent="0" algn="just">
              <a:buNone/>
            </a:pPr>
            <a:endParaRPr lang="pl-PL" dirty="0"/>
          </a:p>
          <a:p>
            <a:pPr marL="0" lvl="1" indent="0" algn="just">
              <a:buNone/>
            </a:pPr>
            <a:r>
              <a:rPr lang="pl-PL" dirty="0">
                <a:solidFill>
                  <a:schemeClr val="bg2"/>
                </a:solidFill>
              </a:rPr>
              <a:t>Indeksowanie:</a:t>
            </a:r>
          </a:p>
          <a:p>
            <a:pPr marL="457200" lvl="2" indent="0" algn="ctr">
              <a:buNone/>
            </a:pPr>
            <a:r>
              <a:rPr lang="pl-PL" dirty="0">
                <a:solidFill>
                  <a:schemeClr val="bg2"/>
                </a:solidFill>
              </a:rPr>
              <a:t>Indeksowanie w </a:t>
            </a:r>
            <a:r>
              <a:rPr lang="pl-PL" dirty="0" err="1">
                <a:solidFill>
                  <a:schemeClr val="bg2"/>
                </a:solidFill>
              </a:rPr>
              <a:t>Pythonie</a:t>
            </a:r>
            <a:r>
              <a:rPr lang="pl-PL" dirty="0">
                <a:solidFill>
                  <a:schemeClr val="bg2"/>
                </a:solidFill>
              </a:rPr>
              <a:t> zaczyna się od 0.</a:t>
            </a:r>
          </a:p>
          <a:p>
            <a:pPr marL="685800" lvl="2" algn="just"/>
            <a:r>
              <a:rPr lang="pl-PL" dirty="0">
                <a:solidFill>
                  <a:schemeClr val="bg2"/>
                </a:solidFill>
              </a:rPr>
              <a:t>Przykład:</a:t>
            </a:r>
          </a:p>
        </p:txBody>
      </p:sp>
      <p:pic>
        <p:nvPicPr>
          <p:cNvPr id="4" name="Grafika 3" descr="Syrena">
            <a:extLst>
              <a:ext uri="{FF2B5EF4-FFF2-40B4-BE49-F238E27FC236}">
                <a16:creationId xmlns:a16="http://schemas.microsoft.com/office/drawing/2014/main" id="{42F9C10A-818C-ECCA-29B0-B325430165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55640" y="3068960"/>
            <a:ext cx="512197" cy="512197"/>
          </a:xfrm>
          <a:prstGeom prst="rect">
            <a:avLst/>
          </a:prstGeom>
        </p:spPr>
      </p:pic>
      <p:pic>
        <p:nvPicPr>
          <p:cNvPr id="5" name="Grafika 4" descr="Syrena">
            <a:extLst>
              <a:ext uri="{FF2B5EF4-FFF2-40B4-BE49-F238E27FC236}">
                <a16:creationId xmlns:a16="http://schemas.microsoft.com/office/drawing/2014/main" id="{D2482C00-7BFB-BCBC-30EC-683B883039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36360" y="3066903"/>
            <a:ext cx="512197" cy="512197"/>
          </a:xfrm>
          <a:prstGeom prst="rect">
            <a:avLst/>
          </a:prstGeom>
        </p:spPr>
      </p:pic>
      <p:pic>
        <p:nvPicPr>
          <p:cNvPr id="6" name="Obraz 5">
            <a:extLst>
              <a:ext uri="{FF2B5EF4-FFF2-40B4-BE49-F238E27FC236}">
                <a16:creationId xmlns:a16="http://schemas.microsoft.com/office/drawing/2014/main" id="{3B8813F6-FB75-AD41-747B-14C1A036D1B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1572"/>
          <a:stretch/>
        </p:blipFill>
        <p:spPr>
          <a:xfrm>
            <a:off x="2284872" y="4700340"/>
            <a:ext cx="7622255" cy="1392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594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Indeksowanie, </a:t>
            </a:r>
            <a:r>
              <a:rPr lang="pl-PL" dirty="0" err="1"/>
              <a:t>Slicing</a:t>
            </a:r>
            <a:r>
              <a:rPr lang="pl-PL" dirty="0"/>
              <a:t> i Iteracja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 err="1"/>
              <a:t>Slicing</a:t>
            </a:r>
            <a:r>
              <a:rPr lang="pl-PL" dirty="0"/>
              <a:t>:</a:t>
            </a:r>
          </a:p>
          <a:p>
            <a:pPr marL="457200" lvl="1" indent="0" algn="ctr">
              <a:buNone/>
            </a:pPr>
            <a:r>
              <a:rPr lang="pl-PL" dirty="0"/>
              <a:t>Pozwala na pobieranie fragmentów listy lub napisu.</a:t>
            </a:r>
          </a:p>
          <a:p>
            <a:pPr lvl="1" algn="just"/>
            <a:r>
              <a:rPr lang="pl-PL" dirty="0"/>
              <a:t>Przykład: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D53EBB81-499E-C4C5-BB23-40320310221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808"/>
          <a:stretch/>
        </p:blipFill>
        <p:spPr>
          <a:xfrm>
            <a:off x="2490786" y="4179102"/>
            <a:ext cx="7210428" cy="1194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7034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Indeksowanie, </a:t>
            </a:r>
            <a:r>
              <a:rPr lang="pl-PL" dirty="0" err="1"/>
              <a:t>Slicing</a:t>
            </a:r>
            <a:r>
              <a:rPr lang="pl-PL" dirty="0"/>
              <a:t> i Iteracja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Iteracja:</a:t>
            </a:r>
          </a:p>
          <a:p>
            <a:pPr lvl="1" algn="just"/>
            <a:r>
              <a:rPr lang="pl-PL" dirty="0">
                <a:solidFill>
                  <a:schemeClr val="bg2"/>
                </a:solidFill>
              </a:rPr>
              <a:t>Przykład: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894011C7-7370-4BBF-6F9F-9D83CC9DD1F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862"/>
          <a:stretch/>
        </p:blipFill>
        <p:spPr>
          <a:xfrm>
            <a:off x="4433620" y="3382815"/>
            <a:ext cx="3324759" cy="2710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23795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Funkcje, Funkcje Anonimowe (Lambda)</a:t>
            </a:r>
          </a:p>
          <a:p>
            <a:pPr marL="0" indent="0" algn="just">
              <a:buNone/>
            </a:pPr>
            <a:endParaRPr lang="pl-PL" dirty="0"/>
          </a:p>
          <a:p>
            <a:pPr algn="just"/>
            <a:r>
              <a:rPr lang="pl-PL" dirty="0"/>
              <a:t>Definiowanie Funkcji:</a:t>
            </a:r>
          </a:p>
          <a:p>
            <a:pPr lvl="1" algn="just"/>
            <a:r>
              <a:rPr lang="pl-PL" dirty="0"/>
              <a:t>Przykład: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AE068F67-BE22-0093-FC58-F2BCA83152F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5590"/>
          <a:stretch/>
        </p:blipFill>
        <p:spPr>
          <a:xfrm>
            <a:off x="4669215" y="3789040"/>
            <a:ext cx="2853570" cy="2114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45028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pl-PL" dirty="0"/>
              <a:t>Funkcja Anonimowa (Lambda):</a:t>
            </a:r>
          </a:p>
          <a:p>
            <a:pPr algn="just"/>
            <a:r>
              <a:rPr lang="pl-PL" dirty="0" err="1">
                <a:solidFill>
                  <a:schemeClr val="bg2"/>
                </a:solidFill>
              </a:rPr>
              <a:t>Python</a:t>
            </a:r>
            <a:r>
              <a:rPr lang="pl-PL" dirty="0">
                <a:solidFill>
                  <a:schemeClr val="bg2"/>
                </a:solidFill>
              </a:rPr>
              <a:t> Lambda, jest jednolinijkową, anonimową funkcją. Nie jest skomplikowana. Jest to funkcja która nie ma nazwy. Poprzez użycie słowa kluczowego 'lambda’ informujemy </a:t>
            </a:r>
            <a:r>
              <a:rPr lang="pl-PL" dirty="0" err="1">
                <a:solidFill>
                  <a:schemeClr val="bg2"/>
                </a:solidFill>
              </a:rPr>
              <a:t>Python</a:t>
            </a:r>
            <a:r>
              <a:rPr lang="pl-PL" dirty="0">
                <a:solidFill>
                  <a:schemeClr val="bg2"/>
                </a:solidFill>
              </a:rPr>
              <a:t>, że właśnie taką anonimową funkcję chcemy utworzyć. Następnie podajemy listę parametrów, które chcemy aby przyjmowała, używamy „:”, oraz definiujemy jej zawartość.</a:t>
            </a:r>
          </a:p>
          <a:p>
            <a:pPr lvl="1" algn="just"/>
            <a:endParaRPr lang="pl-PL" dirty="0">
              <a:solidFill>
                <a:schemeClr val="bg2"/>
              </a:solidFill>
            </a:endParaRPr>
          </a:p>
          <a:p>
            <a:pPr algn="just"/>
            <a:r>
              <a:rPr lang="pl-PL" dirty="0">
                <a:solidFill>
                  <a:schemeClr val="bg2"/>
                </a:solidFill>
              </a:rPr>
              <a:t>W przeciwieństwie do poprzednich funkcji funkcja lambda nie jest funkcją wyższego rzędu, aby definiować funkcje „na stałe”. Służy do wykorzystania ad hoc i do ułatwienia sobie życia. Jeżeli natomiast przypiszemy funkcję do zmiennej, tak jak w przykładzie będziemy mogli się do niej później odwołać.</a:t>
            </a:r>
          </a:p>
        </p:txBody>
      </p:sp>
    </p:spTree>
    <p:extLst>
      <p:ext uri="{BB962C8B-B14F-4D97-AF65-F5344CB8AC3E}">
        <p14:creationId xmlns:p14="http://schemas.microsoft.com/office/powerpoint/2010/main" val="35580179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A78F9A6-EFE6-48DD-9C45-A8834F7FD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Kolorystyka</a:t>
            </a:r>
          </a:p>
        </p:txBody>
      </p:sp>
      <p:grpSp>
        <p:nvGrpSpPr>
          <p:cNvPr id="4" name="Grupa 3">
            <a:extLst>
              <a:ext uri="{FF2B5EF4-FFF2-40B4-BE49-F238E27FC236}">
                <a16:creationId xmlns:a16="http://schemas.microsoft.com/office/drawing/2014/main" id="{8739E034-637D-1E4B-8067-47208EC37AEE}"/>
              </a:ext>
            </a:extLst>
          </p:cNvPr>
          <p:cNvGrpSpPr/>
          <p:nvPr/>
        </p:nvGrpSpPr>
        <p:grpSpPr>
          <a:xfrm>
            <a:off x="681039" y="2348880"/>
            <a:ext cx="1843086" cy="1843086"/>
            <a:chOff x="681039" y="1916832"/>
            <a:chExt cx="1843086" cy="1843086"/>
          </a:xfrm>
        </p:grpSpPr>
        <p:sp>
          <p:nvSpPr>
            <p:cNvPr id="5" name="Zaokrąglony prostokąt 4">
              <a:extLst>
                <a:ext uri="{FF2B5EF4-FFF2-40B4-BE49-F238E27FC236}">
                  <a16:creationId xmlns:a16="http://schemas.microsoft.com/office/drawing/2014/main" id="{98BF96D7-EA1C-4E41-AEAB-01EDD5E274C2}"/>
                </a:ext>
              </a:extLst>
            </p:cNvPr>
            <p:cNvSpPr/>
            <p:nvPr/>
          </p:nvSpPr>
          <p:spPr>
            <a:xfrm>
              <a:off x="681039" y="1916832"/>
              <a:ext cx="1843086" cy="1843086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6" name="pole tekstowe 5">
              <a:extLst>
                <a:ext uri="{FF2B5EF4-FFF2-40B4-BE49-F238E27FC236}">
                  <a16:creationId xmlns:a16="http://schemas.microsoft.com/office/drawing/2014/main" id="{EA3A7D8F-6001-7243-BA38-E3166D97EC40}"/>
                </a:ext>
              </a:extLst>
            </p:cNvPr>
            <p:cNvSpPr txBox="1"/>
            <p:nvPr/>
          </p:nvSpPr>
          <p:spPr>
            <a:xfrm>
              <a:off x="823619" y="2071881"/>
              <a:ext cx="1527965" cy="276999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White</a:t>
              </a:r>
            </a:p>
          </p:txBody>
        </p:sp>
        <p:sp>
          <p:nvSpPr>
            <p:cNvPr id="7" name="pole tekstowe 6">
              <a:extLst>
                <a:ext uri="{FF2B5EF4-FFF2-40B4-BE49-F238E27FC236}">
                  <a16:creationId xmlns:a16="http://schemas.microsoft.com/office/drawing/2014/main" id="{CD0BD72C-E5DA-5A47-B7B5-7E386FECBA97}"/>
                </a:ext>
              </a:extLst>
            </p:cNvPr>
            <p:cNvSpPr txBox="1"/>
            <p:nvPr/>
          </p:nvSpPr>
          <p:spPr>
            <a:xfrm>
              <a:off x="983432" y="3356992"/>
              <a:ext cx="1381125" cy="276999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#FFFFFF</a:t>
              </a:r>
            </a:p>
          </p:txBody>
        </p:sp>
      </p:grpSp>
      <p:grpSp>
        <p:nvGrpSpPr>
          <p:cNvPr id="8" name="Grupa 7">
            <a:extLst>
              <a:ext uri="{FF2B5EF4-FFF2-40B4-BE49-F238E27FC236}">
                <a16:creationId xmlns:a16="http://schemas.microsoft.com/office/drawing/2014/main" id="{EA2F52E3-FD8E-5442-928D-0499D3FA48CE}"/>
              </a:ext>
            </a:extLst>
          </p:cNvPr>
          <p:cNvGrpSpPr/>
          <p:nvPr/>
        </p:nvGrpSpPr>
        <p:grpSpPr>
          <a:xfrm>
            <a:off x="2755902" y="2348880"/>
            <a:ext cx="1843086" cy="1843086"/>
            <a:chOff x="2755902" y="1916832"/>
            <a:chExt cx="1843086" cy="1843086"/>
          </a:xfrm>
        </p:grpSpPr>
        <p:sp>
          <p:nvSpPr>
            <p:cNvPr id="10" name="Zaokrąglony prostokąt 28">
              <a:extLst>
                <a:ext uri="{FF2B5EF4-FFF2-40B4-BE49-F238E27FC236}">
                  <a16:creationId xmlns:a16="http://schemas.microsoft.com/office/drawing/2014/main" id="{94B6887C-B33D-7E4A-8C54-171EDE38DB56}"/>
                </a:ext>
              </a:extLst>
            </p:cNvPr>
            <p:cNvSpPr/>
            <p:nvPr/>
          </p:nvSpPr>
          <p:spPr>
            <a:xfrm>
              <a:off x="2755902" y="1916832"/>
              <a:ext cx="1843086" cy="1843086"/>
            </a:xfrm>
            <a:prstGeom prst="roundRect">
              <a:avLst>
                <a:gd name="adj" fmla="val 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1" name="pole tekstowe 10">
              <a:extLst>
                <a:ext uri="{FF2B5EF4-FFF2-40B4-BE49-F238E27FC236}">
                  <a16:creationId xmlns:a16="http://schemas.microsoft.com/office/drawing/2014/main" id="{BD3EBB8F-EA94-3348-BB47-8089BA178346}"/>
                </a:ext>
              </a:extLst>
            </p:cNvPr>
            <p:cNvSpPr txBox="1"/>
            <p:nvPr/>
          </p:nvSpPr>
          <p:spPr>
            <a:xfrm>
              <a:off x="2898482" y="2071881"/>
              <a:ext cx="1527965" cy="276999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Black</a:t>
              </a:r>
            </a:p>
          </p:txBody>
        </p:sp>
        <p:sp>
          <p:nvSpPr>
            <p:cNvPr id="12" name="pole tekstowe 11">
              <a:extLst>
                <a:ext uri="{FF2B5EF4-FFF2-40B4-BE49-F238E27FC236}">
                  <a16:creationId xmlns:a16="http://schemas.microsoft.com/office/drawing/2014/main" id="{4EF13745-5D30-924F-AE2D-3CD3D90E7455}"/>
                </a:ext>
              </a:extLst>
            </p:cNvPr>
            <p:cNvSpPr txBox="1"/>
            <p:nvPr/>
          </p:nvSpPr>
          <p:spPr>
            <a:xfrm>
              <a:off x="3058295" y="3356992"/>
              <a:ext cx="1381125" cy="276999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#000000</a:t>
              </a:r>
            </a:p>
          </p:txBody>
        </p:sp>
      </p:grpSp>
      <p:grpSp>
        <p:nvGrpSpPr>
          <p:cNvPr id="13" name="Grupa 12">
            <a:extLst>
              <a:ext uri="{FF2B5EF4-FFF2-40B4-BE49-F238E27FC236}">
                <a16:creationId xmlns:a16="http://schemas.microsoft.com/office/drawing/2014/main" id="{61FAEB1C-DCD8-704D-AE1A-211578B848FE}"/>
              </a:ext>
            </a:extLst>
          </p:cNvPr>
          <p:cNvGrpSpPr/>
          <p:nvPr/>
        </p:nvGrpSpPr>
        <p:grpSpPr>
          <a:xfrm>
            <a:off x="4830765" y="2348880"/>
            <a:ext cx="1843086" cy="1843086"/>
            <a:chOff x="4830765" y="1916832"/>
            <a:chExt cx="1843086" cy="1843086"/>
          </a:xfrm>
        </p:grpSpPr>
        <p:sp>
          <p:nvSpPr>
            <p:cNvPr id="14" name="Zaokrąglony prostokąt 31">
              <a:extLst>
                <a:ext uri="{FF2B5EF4-FFF2-40B4-BE49-F238E27FC236}">
                  <a16:creationId xmlns:a16="http://schemas.microsoft.com/office/drawing/2014/main" id="{DE8756FF-130E-5240-80DE-E8714D4F8979}"/>
                </a:ext>
              </a:extLst>
            </p:cNvPr>
            <p:cNvSpPr/>
            <p:nvPr/>
          </p:nvSpPr>
          <p:spPr>
            <a:xfrm>
              <a:off x="4830765" y="1916832"/>
              <a:ext cx="1843086" cy="1843086"/>
            </a:xfrm>
            <a:prstGeom prst="roundRect">
              <a:avLst>
                <a:gd name="adj" fmla="val 0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5" name="pole tekstowe 14">
              <a:extLst>
                <a:ext uri="{FF2B5EF4-FFF2-40B4-BE49-F238E27FC236}">
                  <a16:creationId xmlns:a16="http://schemas.microsoft.com/office/drawing/2014/main" id="{1756D8CA-4639-6144-A066-33C5E69008C3}"/>
                </a:ext>
              </a:extLst>
            </p:cNvPr>
            <p:cNvSpPr txBox="1"/>
            <p:nvPr/>
          </p:nvSpPr>
          <p:spPr>
            <a:xfrm>
              <a:off x="4973345" y="2071881"/>
              <a:ext cx="1527965" cy="276999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Comarch</a:t>
              </a:r>
              <a:r>
                <a:rPr kumimoji="0" lang="pl-P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 Dark Blue</a:t>
              </a:r>
            </a:p>
          </p:txBody>
        </p:sp>
        <p:sp>
          <p:nvSpPr>
            <p:cNvPr id="16" name="pole tekstowe 15">
              <a:extLst>
                <a:ext uri="{FF2B5EF4-FFF2-40B4-BE49-F238E27FC236}">
                  <a16:creationId xmlns:a16="http://schemas.microsoft.com/office/drawing/2014/main" id="{F80E154B-BC2E-3640-B1D2-888F724F4B4C}"/>
                </a:ext>
              </a:extLst>
            </p:cNvPr>
            <p:cNvSpPr txBox="1"/>
            <p:nvPr/>
          </p:nvSpPr>
          <p:spPr>
            <a:xfrm>
              <a:off x="5133158" y="3356992"/>
              <a:ext cx="1381125" cy="276999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#152A94</a:t>
              </a:r>
            </a:p>
          </p:txBody>
        </p:sp>
      </p:grpSp>
      <p:sp>
        <p:nvSpPr>
          <p:cNvPr id="17" name="pole tekstowe 16">
            <a:extLst>
              <a:ext uri="{FF2B5EF4-FFF2-40B4-BE49-F238E27FC236}">
                <a16:creationId xmlns:a16="http://schemas.microsoft.com/office/drawing/2014/main" id="{07DDC4EE-A551-F949-B74E-4C838EE7BD82}"/>
              </a:ext>
            </a:extLst>
          </p:cNvPr>
          <p:cNvSpPr txBox="1"/>
          <p:nvPr/>
        </p:nvSpPr>
        <p:spPr>
          <a:xfrm>
            <a:off x="682868" y="1700808"/>
            <a:ext cx="8293452" cy="3693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Kolory podstawowe, uzupełniające i dodatkowe</a:t>
            </a:r>
          </a:p>
        </p:txBody>
      </p:sp>
      <p:grpSp>
        <p:nvGrpSpPr>
          <p:cNvPr id="44" name="Grupa 43">
            <a:extLst>
              <a:ext uri="{FF2B5EF4-FFF2-40B4-BE49-F238E27FC236}">
                <a16:creationId xmlns:a16="http://schemas.microsoft.com/office/drawing/2014/main" id="{C128DDDD-F546-CE4F-8372-33DE04775165}"/>
              </a:ext>
            </a:extLst>
          </p:cNvPr>
          <p:cNvGrpSpPr/>
          <p:nvPr/>
        </p:nvGrpSpPr>
        <p:grpSpPr>
          <a:xfrm>
            <a:off x="703761" y="4345959"/>
            <a:ext cx="3917949" cy="523201"/>
            <a:chOff x="681039" y="4857207"/>
            <a:chExt cx="7178877" cy="958664"/>
          </a:xfrm>
        </p:grpSpPr>
        <p:grpSp>
          <p:nvGrpSpPr>
            <p:cNvPr id="18" name="Grupa 17">
              <a:extLst>
                <a:ext uri="{FF2B5EF4-FFF2-40B4-BE49-F238E27FC236}">
                  <a16:creationId xmlns:a16="http://schemas.microsoft.com/office/drawing/2014/main" id="{3C9D3A85-E60E-3142-A4C1-FBAA754187CB}"/>
                </a:ext>
              </a:extLst>
            </p:cNvPr>
            <p:cNvGrpSpPr/>
            <p:nvPr/>
          </p:nvGrpSpPr>
          <p:grpSpPr>
            <a:xfrm>
              <a:off x="681039" y="4979780"/>
              <a:ext cx="7178877" cy="717735"/>
              <a:chOff x="726589" y="5267812"/>
              <a:chExt cx="7178877" cy="717735"/>
            </a:xfrm>
          </p:grpSpPr>
          <p:sp>
            <p:nvSpPr>
              <p:cNvPr id="19" name="Zaokrąglony prostokąt 31">
                <a:extLst>
                  <a:ext uri="{FF2B5EF4-FFF2-40B4-BE49-F238E27FC236}">
                    <a16:creationId xmlns:a16="http://schemas.microsoft.com/office/drawing/2014/main" id="{56149380-2CCC-A245-856A-F5029C830EC7}"/>
                  </a:ext>
                </a:extLst>
              </p:cNvPr>
              <p:cNvSpPr/>
              <p:nvPr/>
            </p:nvSpPr>
            <p:spPr>
              <a:xfrm>
                <a:off x="726589" y="5267816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00000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20" name="Zaokrąglony prostokąt 31">
                <a:extLst>
                  <a:ext uri="{FF2B5EF4-FFF2-40B4-BE49-F238E27FC236}">
                    <a16:creationId xmlns:a16="http://schemas.microsoft.com/office/drawing/2014/main" id="{0562E985-DB78-B54B-932C-F79F6B8D057C}"/>
                  </a:ext>
                </a:extLst>
              </p:cNvPr>
              <p:cNvSpPr/>
              <p:nvPr/>
            </p:nvSpPr>
            <p:spPr>
              <a:xfrm>
                <a:off x="1028982" y="5267816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02031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21" name="Zaokrąglony prostokąt 31">
                <a:extLst>
                  <a:ext uri="{FF2B5EF4-FFF2-40B4-BE49-F238E27FC236}">
                    <a16:creationId xmlns:a16="http://schemas.microsoft.com/office/drawing/2014/main" id="{3C1B7DF3-1D39-3548-8263-035718A68048}"/>
                  </a:ext>
                </a:extLst>
              </p:cNvPr>
              <p:cNvSpPr/>
              <p:nvPr/>
            </p:nvSpPr>
            <p:spPr>
              <a:xfrm>
                <a:off x="1287028" y="5267815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0C103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22" name="Zaokrąglony prostokąt 31">
                <a:extLst>
                  <a:ext uri="{FF2B5EF4-FFF2-40B4-BE49-F238E27FC236}">
                    <a16:creationId xmlns:a16="http://schemas.microsoft.com/office/drawing/2014/main" id="{CD4595B3-362E-654B-9A3F-098A2D5F9DF2}"/>
                  </a:ext>
                </a:extLst>
              </p:cNvPr>
              <p:cNvSpPr/>
              <p:nvPr/>
            </p:nvSpPr>
            <p:spPr>
              <a:xfrm>
                <a:off x="1588218" y="5267816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040D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23" name="Zaokrąglony prostokąt 31">
                <a:extLst>
                  <a:ext uri="{FF2B5EF4-FFF2-40B4-BE49-F238E27FC236}">
                    <a16:creationId xmlns:a16="http://schemas.microsoft.com/office/drawing/2014/main" id="{27865037-7142-FF47-A835-511B87717CB6}"/>
                  </a:ext>
                </a:extLst>
              </p:cNvPr>
              <p:cNvSpPr/>
              <p:nvPr/>
            </p:nvSpPr>
            <p:spPr>
              <a:xfrm>
                <a:off x="1890611" y="5269221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061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24" name="Zaokrąglony prostokąt 31">
                <a:extLst>
                  <a:ext uri="{FF2B5EF4-FFF2-40B4-BE49-F238E27FC236}">
                    <a16:creationId xmlns:a16="http://schemas.microsoft.com/office/drawing/2014/main" id="{78EB18C9-4930-2B49-A21F-907D2400954F}"/>
                  </a:ext>
                </a:extLst>
              </p:cNvPr>
              <p:cNvSpPr/>
              <p:nvPr/>
            </p:nvSpPr>
            <p:spPr>
              <a:xfrm>
                <a:off x="2193004" y="5267815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061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25" name="Zaokrąglony prostokąt 31">
                <a:extLst>
                  <a:ext uri="{FF2B5EF4-FFF2-40B4-BE49-F238E27FC236}">
                    <a16:creationId xmlns:a16="http://schemas.microsoft.com/office/drawing/2014/main" id="{63C18A62-D571-8543-AA43-17B952A63B46}"/>
                  </a:ext>
                </a:extLst>
              </p:cNvPr>
              <p:cNvSpPr/>
              <p:nvPr/>
            </p:nvSpPr>
            <p:spPr>
              <a:xfrm>
                <a:off x="2495397" y="5267815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071A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26" name="Zaokrąglony prostokąt 31">
                <a:extLst>
                  <a:ext uri="{FF2B5EF4-FFF2-40B4-BE49-F238E27FC236}">
                    <a16:creationId xmlns:a16="http://schemas.microsoft.com/office/drawing/2014/main" id="{04BE0B72-FF63-8544-BC95-25A2553508C7}"/>
                  </a:ext>
                </a:extLst>
              </p:cNvPr>
              <p:cNvSpPr/>
              <p:nvPr/>
            </p:nvSpPr>
            <p:spPr>
              <a:xfrm>
                <a:off x="2796587" y="5267814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0F1F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27" name="Zaokrąglony prostokąt 31">
                <a:extLst>
                  <a:ext uri="{FF2B5EF4-FFF2-40B4-BE49-F238E27FC236}">
                    <a16:creationId xmlns:a16="http://schemas.microsoft.com/office/drawing/2014/main" id="{56EE31AA-8C57-E140-BA22-9EF577C8A856}"/>
                  </a:ext>
                </a:extLst>
              </p:cNvPr>
              <p:cNvSpPr/>
              <p:nvPr/>
            </p:nvSpPr>
            <p:spPr>
              <a:xfrm>
                <a:off x="3097777" y="5267812"/>
                <a:ext cx="314132" cy="713518"/>
              </a:xfrm>
              <a:prstGeom prst="roundRect">
                <a:avLst>
                  <a:gd name="adj" fmla="val 0"/>
                </a:avLst>
              </a:prstGeom>
              <a:solidFill>
                <a:srgbClr val="152A9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28" name="Zaokrąglony prostokąt 31">
                <a:extLst>
                  <a:ext uri="{FF2B5EF4-FFF2-40B4-BE49-F238E27FC236}">
                    <a16:creationId xmlns:a16="http://schemas.microsoft.com/office/drawing/2014/main" id="{9410D1DB-E266-0A42-923D-0A72FE83AB87}"/>
                  </a:ext>
                </a:extLst>
              </p:cNvPr>
              <p:cNvSpPr/>
              <p:nvPr/>
            </p:nvSpPr>
            <p:spPr>
              <a:xfrm>
                <a:off x="3400170" y="5269220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1833A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29" name="Zaokrąglony prostokąt 31">
                <a:extLst>
                  <a:ext uri="{FF2B5EF4-FFF2-40B4-BE49-F238E27FC236}">
                    <a16:creationId xmlns:a16="http://schemas.microsoft.com/office/drawing/2014/main" id="{CA5A0191-99C0-CC40-BD8F-804CCAA7A3D2}"/>
                  </a:ext>
                </a:extLst>
              </p:cNvPr>
              <p:cNvSpPr/>
              <p:nvPr/>
            </p:nvSpPr>
            <p:spPr>
              <a:xfrm>
                <a:off x="3702563" y="5269221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1B37B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30" name="Zaokrąglony prostokąt 31">
                <a:extLst>
                  <a:ext uri="{FF2B5EF4-FFF2-40B4-BE49-F238E27FC236}">
                    <a16:creationId xmlns:a16="http://schemas.microsoft.com/office/drawing/2014/main" id="{8DE1ACB9-F0B5-5446-BD60-7D462DDF58AA}"/>
                  </a:ext>
                </a:extLst>
              </p:cNvPr>
              <p:cNvSpPr/>
              <p:nvPr/>
            </p:nvSpPr>
            <p:spPr>
              <a:xfrm>
                <a:off x="4004956" y="5269221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203EC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31" name="Zaokrąglony prostokąt 31">
                <a:extLst>
                  <a:ext uri="{FF2B5EF4-FFF2-40B4-BE49-F238E27FC236}">
                    <a16:creationId xmlns:a16="http://schemas.microsoft.com/office/drawing/2014/main" id="{859A7A03-AB28-DB44-B3D1-031786549E6B}"/>
                  </a:ext>
                </a:extLst>
              </p:cNvPr>
              <p:cNvSpPr/>
              <p:nvPr/>
            </p:nvSpPr>
            <p:spPr>
              <a:xfrm>
                <a:off x="4303837" y="5269220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2D48D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32" name="Zaokrąglony prostokąt 31">
                <a:extLst>
                  <a:ext uri="{FF2B5EF4-FFF2-40B4-BE49-F238E27FC236}">
                    <a16:creationId xmlns:a16="http://schemas.microsoft.com/office/drawing/2014/main" id="{1354D3CB-E4A7-4345-BB62-8F28A6F9CD84}"/>
                  </a:ext>
                </a:extLst>
              </p:cNvPr>
              <p:cNvSpPr/>
              <p:nvPr/>
            </p:nvSpPr>
            <p:spPr>
              <a:xfrm>
                <a:off x="4605027" y="5269221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4057D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33" name="Zaokrąglony prostokąt 31">
                <a:extLst>
                  <a:ext uri="{FF2B5EF4-FFF2-40B4-BE49-F238E27FC236}">
                    <a16:creationId xmlns:a16="http://schemas.microsoft.com/office/drawing/2014/main" id="{BDBBFDE2-C949-374A-A438-6AC582856936}"/>
                  </a:ext>
                </a:extLst>
              </p:cNvPr>
              <p:cNvSpPr/>
              <p:nvPr/>
            </p:nvSpPr>
            <p:spPr>
              <a:xfrm>
                <a:off x="4902705" y="5267814"/>
                <a:ext cx="302393" cy="716329"/>
              </a:xfrm>
              <a:prstGeom prst="roundRect">
                <a:avLst>
                  <a:gd name="adj" fmla="val 0"/>
                </a:avLst>
              </a:prstGeom>
              <a:solidFill>
                <a:srgbClr val="5169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34" name="Zaokrąglony prostokąt 31">
                <a:extLst>
                  <a:ext uri="{FF2B5EF4-FFF2-40B4-BE49-F238E27FC236}">
                    <a16:creationId xmlns:a16="http://schemas.microsoft.com/office/drawing/2014/main" id="{2EF3E5A3-A681-A84F-AC5A-DA0806A6663B}"/>
                  </a:ext>
                </a:extLst>
              </p:cNvPr>
              <p:cNvSpPr/>
              <p:nvPr/>
            </p:nvSpPr>
            <p:spPr>
              <a:xfrm>
                <a:off x="5201586" y="5269220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6378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35" name="Zaokrąglony prostokąt 31">
                <a:extLst>
                  <a:ext uri="{FF2B5EF4-FFF2-40B4-BE49-F238E27FC236}">
                    <a16:creationId xmlns:a16="http://schemas.microsoft.com/office/drawing/2014/main" id="{082C7179-A69C-BE45-AC8F-BAEAC25536CC}"/>
                  </a:ext>
                </a:extLst>
              </p:cNvPr>
              <p:cNvSpPr/>
              <p:nvPr/>
            </p:nvSpPr>
            <p:spPr>
              <a:xfrm>
                <a:off x="5501670" y="5269219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7688E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36" name="Zaokrąglony prostokąt 31">
                <a:extLst>
                  <a:ext uri="{FF2B5EF4-FFF2-40B4-BE49-F238E27FC236}">
                    <a16:creationId xmlns:a16="http://schemas.microsoft.com/office/drawing/2014/main" id="{4175614C-87B4-6540-B515-3CB8920A5507}"/>
                  </a:ext>
                </a:extLst>
              </p:cNvPr>
              <p:cNvSpPr/>
              <p:nvPr/>
            </p:nvSpPr>
            <p:spPr>
              <a:xfrm>
                <a:off x="5802860" y="5269220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8797E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37" name="Zaokrąglony prostokąt 31">
                <a:extLst>
                  <a:ext uri="{FF2B5EF4-FFF2-40B4-BE49-F238E27FC236}">
                    <a16:creationId xmlns:a16="http://schemas.microsoft.com/office/drawing/2014/main" id="{AAF5F27D-7920-7044-899E-19605A4A09D3}"/>
                  </a:ext>
                </a:extLst>
              </p:cNvPr>
              <p:cNvSpPr/>
              <p:nvPr/>
            </p:nvSpPr>
            <p:spPr>
              <a:xfrm>
                <a:off x="6105253" y="5267813"/>
                <a:ext cx="302393" cy="716329"/>
              </a:xfrm>
              <a:prstGeom prst="roundRect">
                <a:avLst>
                  <a:gd name="adj" fmla="val 0"/>
                </a:avLst>
              </a:prstGeom>
              <a:solidFill>
                <a:srgbClr val="9AA7E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38" name="Zaokrąglony prostokąt 31">
                <a:extLst>
                  <a:ext uri="{FF2B5EF4-FFF2-40B4-BE49-F238E27FC236}">
                    <a16:creationId xmlns:a16="http://schemas.microsoft.com/office/drawing/2014/main" id="{CC14825D-8D49-F14A-BDA6-F694A06D7834}"/>
                  </a:ext>
                </a:extLst>
              </p:cNvPr>
              <p:cNvSpPr/>
              <p:nvPr/>
            </p:nvSpPr>
            <p:spPr>
              <a:xfrm>
                <a:off x="6406443" y="5267813"/>
                <a:ext cx="302393" cy="716329"/>
              </a:xfrm>
              <a:prstGeom prst="roundRect">
                <a:avLst>
                  <a:gd name="adj" fmla="val 0"/>
                </a:avLst>
              </a:prstGeom>
              <a:solidFill>
                <a:srgbClr val="A9B5E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39" name="Zaokrąglony prostokąt 31">
                <a:extLst>
                  <a:ext uri="{FF2B5EF4-FFF2-40B4-BE49-F238E27FC236}">
                    <a16:creationId xmlns:a16="http://schemas.microsoft.com/office/drawing/2014/main" id="{A08AA9E5-09A2-2B49-8CAD-1883ADA33C81}"/>
                  </a:ext>
                </a:extLst>
              </p:cNvPr>
              <p:cNvSpPr/>
              <p:nvPr/>
            </p:nvSpPr>
            <p:spPr>
              <a:xfrm>
                <a:off x="6708836" y="5267813"/>
                <a:ext cx="302393" cy="716329"/>
              </a:xfrm>
              <a:prstGeom prst="roundRect">
                <a:avLst>
                  <a:gd name="adj" fmla="val 0"/>
                </a:avLst>
              </a:prstGeom>
              <a:solidFill>
                <a:srgbClr val="BCC4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40" name="Zaokrąglony prostokąt 31">
                <a:extLst>
                  <a:ext uri="{FF2B5EF4-FFF2-40B4-BE49-F238E27FC236}">
                    <a16:creationId xmlns:a16="http://schemas.microsoft.com/office/drawing/2014/main" id="{70CA8907-E67C-9B40-8EDB-DBAA41221983}"/>
                  </a:ext>
                </a:extLst>
              </p:cNvPr>
              <p:cNvSpPr/>
              <p:nvPr/>
            </p:nvSpPr>
            <p:spPr>
              <a:xfrm>
                <a:off x="6999490" y="5267812"/>
                <a:ext cx="302393" cy="716329"/>
              </a:xfrm>
              <a:prstGeom prst="roundRect">
                <a:avLst>
                  <a:gd name="adj" fmla="val 0"/>
                </a:avLst>
              </a:prstGeom>
              <a:solidFill>
                <a:srgbClr val="CCD3F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41" name="Zaokrąglony prostokąt 31">
                <a:extLst>
                  <a:ext uri="{FF2B5EF4-FFF2-40B4-BE49-F238E27FC236}">
                    <a16:creationId xmlns:a16="http://schemas.microsoft.com/office/drawing/2014/main" id="{B7D0F17F-35DC-7142-BE6B-A16C73D05AF6}"/>
                  </a:ext>
                </a:extLst>
              </p:cNvPr>
              <p:cNvSpPr/>
              <p:nvPr/>
            </p:nvSpPr>
            <p:spPr>
              <a:xfrm>
                <a:off x="7300680" y="5267813"/>
                <a:ext cx="302393" cy="716329"/>
              </a:xfrm>
              <a:prstGeom prst="roundRect">
                <a:avLst>
                  <a:gd name="adj" fmla="val 0"/>
                </a:avLst>
              </a:prstGeom>
              <a:solidFill>
                <a:srgbClr val="DEE2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42" name="Zaokrąglony prostokąt 31">
                <a:extLst>
                  <a:ext uri="{FF2B5EF4-FFF2-40B4-BE49-F238E27FC236}">
                    <a16:creationId xmlns:a16="http://schemas.microsoft.com/office/drawing/2014/main" id="{2C36F750-C643-E143-A7EE-7D11A65CC130}"/>
                  </a:ext>
                </a:extLst>
              </p:cNvPr>
              <p:cNvSpPr/>
              <p:nvPr/>
            </p:nvSpPr>
            <p:spPr>
              <a:xfrm>
                <a:off x="7603073" y="5269218"/>
                <a:ext cx="302393" cy="716329"/>
              </a:xfrm>
              <a:prstGeom prst="roundRect">
                <a:avLst>
                  <a:gd name="adj" fmla="val 0"/>
                </a:avLst>
              </a:prstGeom>
              <a:solidFill>
                <a:srgbClr val="EEEFF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</p:grpSp>
        <p:sp>
          <p:nvSpPr>
            <p:cNvPr id="43" name="Zaokrąglony prostokąt 31">
              <a:extLst>
                <a:ext uri="{FF2B5EF4-FFF2-40B4-BE49-F238E27FC236}">
                  <a16:creationId xmlns:a16="http://schemas.microsoft.com/office/drawing/2014/main" id="{87ED1EDA-4228-9642-A401-4D80CC2C4FFD}"/>
                </a:ext>
              </a:extLst>
            </p:cNvPr>
            <p:cNvSpPr/>
            <p:nvPr/>
          </p:nvSpPr>
          <p:spPr>
            <a:xfrm>
              <a:off x="3052227" y="4857207"/>
              <a:ext cx="314132" cy="958664"/>
            </a:xfrm>
            <a:prstGeom prst="roundRect">
              <a:avLst>
                <a:gd name="adj" fmla="val 0"/>
              </a:avLst>
            </a:prstGeom>
            <a:solidFill>
              <a:srgbClr val="152A9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</p:grpSp>
      <p:grpSp>
        <p:nvGrpSpPr>
          <p:cNvPr id="45" name="Grupa 44">
            <a:extLst>
              <a:ext uri="{FF2B5EF4-FFF2-40B4-BE49-F238E27FC236}">
                <a16:creationId xmlns:a16="http://schemas.microsoft.com/office/drawing/2014/main" id="{C1321C3E-8E68-0543-B020-C44DF847352A}"/>
              </a:ext>
            </a:extLst>
          </p:cNvPr>
          <p:cNvGrpSpPr/>
          <p:nvPr/>
        </p:nvGrpSpPr>
        <p:grpSpPr>
          <a:xfrm>
            <a:off x="703761" y="4978577"/>
            <a:ext cx="1152327" cy="1152327"/>
            <a:chOff x="6905628" y="1844824"/>
            <a:chExt cx="1843086" cy="1843086"/>
          </a:xfrm>
        </p:grpSpPr>
        <p:sp>
          <p:nvSpPr>
            <p:cNvPr id="46" name="Zaokrąglony prostokąt 34">
              <a:extLst>
                <a:ext uri="{FF2B5EF4-FFF2-40B4-BE49-F238E27FC236}">
                  <a16:creationId xmlns:a16="http://schemas.microsoft.com/office/drawing/2014/main" id="{EC63697E-97C5-7742-93E4-DACED4CF984A}"/>
                </a:ext>
              </a:extLst>
            </p:cNvPr>
            <p:cNvSpPr/>
            <p:nvPr/>
          </p:nvSpPr>
          <p:spPr>
            <a:xfrm>
              <a:off x="6905628" y="1844824"/>
              <a:ext cx="1843086" cy="1843086"/>
            </a:xfrm>
            <a:prstGeom prst="roundRect">
              <a:avLst>
                <a:gd name="adj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pl-PL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47" name="pole tekstowe 22">
              <a:extLst>
                <a:ext uri="{FF2B5EF4-FFF2-40B4-BE49-F238E27FC236}">
                  <a16:creationId xmlns:a16="http://schemas.microsoft.com/office/drawing/2014/main" id="{B7B7E044-2C3C-4F4D-800D-943FB9723F95}"/>
                </a:ext>
              </a:extLst>
            </p:cNvPr>
            <p:cNvSpPr txBox="1"/>
            <p:nvPr/>
          </p:nvSpPr>
          <p:spPr>
            <a:xfrm>
              <a:off x="7048208" y="1999873"/>
              <a:ext cx="1527965" cy="738409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>
              <a:defPPr>
                <a:defRPr lang="pl-P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Comarch</a:t>
              </a:r>
              <a:r>
                <a:rPr kumimoji="0" lang="pl-P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  Green</a:t>
              </a:r>
            </a:p>
          </p:txBody>
        </p:sp>
        <p:sp>
          <p:nvSpPr>
            <p:cNvPr id="48" name="pole tekstowe 23">
              <a:extLst>
                <a:ext uri="{FF2B5EF4-FFF2-40B4-BE49-F238E27FC236}">
                  <a16:creationId xmlns:a16="http://schemas.microsoft.com/office/drawing/2014/main" id="{CE4E075F-4F28-1C48-AC97-E3922DB2F6C8}"/>
                </a:ext>
              </a:extLst>
            </p:cNvPr>
            <p:cNvSpPr txBox="1"/>
            <p:nvPr/>
          </p:nvSpPr>
          <p:spPr>
            <a:xfrm>
              <a:off x="7208021" y="3184817"/>
              <a:ext cx="1381126" cy="443045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>
              <a:defPPr>
                <a:defRPr lang="pl-P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#02A78E</a:t>
              </a:r>
            </a:p>
          </p:txBody>
        </p:sp>
      </p:grpSp>
      <p:grpSp>
        <p:nvGrpSpPr>
          <p:cNvPr id="49" name="Grupa 48">
            <a:extLst>
              <a:ext uri="{FF2B5EF4-FFF2-40B4-BE49-F238E27FC236}">
                <a16:creationId xmlns:a16="http://schemas.microsoft.com/office/drawing/2014/main" id="{C920FE16-DE35-9F4C-B8F7-00FD07BD761B}"/>
              </a:ext>
            </a:extLst>
          </p:cNvPr>
          <p:cNvGrpSpPr/>
          <p:nvPr/>
        </p:nvGrpSpPr>
        <p:grpSpPr>
          <a:xfrm>
            <a:off x="2075211" y="4978577"/>
            <a:ext cx="1152327" cy="1152327"/>
            <a:chOff x="6905628" y="1844824"/>
            <a:chExt cx="1843086" cy="1843086"/>
          </a:xfrm>
        </p:grpSpPr>
        <p:sp>
          <p:nvSpPr>
            <p:cNvPr id="50" name="Zaokrąglony prostokąt 34">
              <a:extLst>
                <a:ext uri="{FF2B5EF4-FFF2-40B4-BE49-F238E27FC236}">
                  <a16:creationId xmlns:a16="http://schemas.microsoft.com/office/drawing/2014/main" id="{F5FF8950-3233-8B40-9970-CD3A39F0F7B8}"/>
                </a:ext>
              </a:extLst>
            </p:cNvPr>
            <p:cNvSpPr/>
            <p:nvPr/>
          </p:nvSpPr>
          <p:spPr>
            <a:xfrm>
              <a:off x="6905628" y="1844824"/>
              <a:ext cx="1843086" cy="1843086"/>
            </a:xfrm>
            <a:prstGeom prst="roundRect">
              <a:avLst>
                <a:gd name="adj" fmla="val 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pl-PL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0A85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51" name="pole tekstowe 35">
              <a:extLst>
                <a:ext uri="{FF2B5EF4-FFF2-40B4-BE49-F238E27FC236}">
                  <a16:creationId xmlns:a16="http://schemas.microsoft.com/office/drawing/2014/main" id="{5A82212F-72E6-0C4E-B2A1-D2F48FE0D9BC}"/>
                </a:ext>
              </a:extLst>
            </p:cNvPr>
            <p:cNvSpPr txBox="1"/>
            <p:nvPr/>
          </p:nvSpPr>
          <p:spPr>
            <a:xfrm>
              <a:off x="7048206" y="1999873"/>
              <a:ext cx="1527965" cy="738409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>
              <a:defPPr>
                <a:defRPr lang="pl-P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Comarch</a:t>
              </a:r>
              <a:r>
                <a:rPr kumimoji="0" lang="pl-P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  </a:t>
              </a:r>
              <a:r>
                <a:rPr kumimoji="0" lang="pl-PL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Amaranth</a:t>
              </a:r>
              <a:endParaRPr kumimoji="0" lang="pl-PL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endParaRPr>
            </a:p>
          </p:txBody>
        </p:sp>
        <p:sp>
          <p:nvSpPr>
            <p:cNvPr id="52" name="pole tekstowe 36">
              <a:extLst>
                <a:ext uri="{FF2B5EF4-FFF2-40B4-BE49-F238E27FC236}">
                  <a16:creationId xmlns:a16="http://schemas.microsoft.com/office/drawing/2014/main" id="{AF4738FF-2B30-3542-99F4-4E8A4D1F30D5}"/>
                </a:ext>
              </a:extLst>
            </p:cNvPr>
            <p:cNvSpPr txBox="1"/>
            <p:nvPr/>
          </p:nvSpPr>
          <p:spPr>
            <a:xfrm>
              <a:off x="7208021" y="3184817"/>
              <a:ext cx="1381126" cy="443045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>
              <a:defPPr>
                <a:defRPr lang="pl-P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#ED4563</a:t>
              </a:r>
            </a:p>
          </p:txBody>
        </p:sp>
      </p:grpSp>
      <p:grpSp>
        <p:nvGrpSpPr>
          <p:cNvPr id="53" name="Grupa 52">
            <a:extLst>
              <a:ext uri="{FF2B5EF4-FFF2-40B4-BE49-F238E27FC236}">
                <a16:creationId xmlns:a16="http://schemas.microsoft.com/office/drawing/2014/main" id="{7028ACCB-1583-3A40-9732-C166EFF7C00A}"/>
              </a:ext>
            </a:extLst>
          </p:cNvPr>
          <p:cNvGrpSpPr/>
          <p:nvPr/>
        </p:nvGrpSpPr>
        <p:grpSpPr>
          <a:xfrm>
            <a:off x="3446661" y="4978577"/>
            <a:ext cx="1152327" cy="1152327"/>
            <a:chOff x="6905627" y="1844824"/>
            <a:chExt cx="1843086" cy="1843086"/>
          </a:xfrm>
        </p:grpSpPr>
        <p:sp>
          <p:nvSpPr>
            <p:cNvPr id="54" name="Zaokrąglony prostokąt 38">
              <a:extLst>
                <a:ext uri="{FF2B5EF4-FFF2-40B4-BE49-F238E27FC236}">
                  <a16:creationId xmlns:a16="http://schemas.microsoft.com/office/drawing/2014/main" id="{2B5087AF-25DA-1D4C-B8A0-DC9C92A486BF}"/>
                </a:ext>
              </a:extLst>
            </p:cNvPr>
            <p:cNvSpPr/>
            <p:nvPr/>
          </p:nvSpPr>
          <p:spPr>
            <a:xfrm>
              <a:off x="6905627" y="1844824"/>
              <a:ext cx="1843086" cy="1843086"/>
            </a:xfrm>
            <a:prstGeom prst="roundRect">
              <a:avLst>
                <a:gd name="adj" fmla="val 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pl-PL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55" name="pole tekstowe 39">
              <a:extLst>
                <a:ext uri="{FF2B5EF4-FFF2-40B4-BE49-F238E27FC236}">
                  <a16:creationId xmlns:a16="http://schemas.microsoft.com/office/drawing/2014/main" id="{549C76AC-8441-D749-A343-718600DF9B28}"/>
                </a:ext>
              </a:extLst>
            </p:cNvPr>
            <p:cNvSpPr txBox="1"/>
            <p:nvPr/>
          </p:nvSpPr>
          <p:spPr>
            <a:xfrm>
              <a:off x="7048208" y="1999873"/>
              <a:ext cx="1527965" cy="738409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>
              <a:defPPr>
                <a:defRPr lang="pl-P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Comarch</a:t>
              </a:r>
              <a:r>
                <a:rPr kumimoji="0" lang="pl-P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  Blue</a:t>
              </a:r>
            </a:p>
          </p:txBody>
        </p:sp>
        <p:sp>
          <p:nvSpPr>
            <p:cNvPr id="56" name="pole tekstowe 40">
              <a:extLst>
                <a:ext uri="{FF2B5EF4-FFF2-40B4-BE49-F238E27FC236}">
                  <a16:creationId xmlns:a16="http://schemas.microsoft.com/office/drawing/2014/main" id="{863323FA-7B0D-A241-80D9-F6C89C65C695}"/>
                </a:ext>
              </a:extLst>
            </p:cNvPr>
            <p:cNvSpPr txBox="1"/>
            <p:nvPr/>
          </p:nvSpPr>
          <p:spPr>
            <a:xfrm>
              <a:off x="7208021" y="3184817"/>
              <a:ext cx="1381126" cy="443045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>
              <a:defPPr>
                <a:defRPr lang="pl-P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#0A85FF</a:t>
              </a:r>
            </a:p>
          </p:txBody>
        </p:sp>
      </p:grpSp>
      <p:grpSp>
        <p:nvGrpSpPr>
          <p:cNvPr id="70" name="Grupa 69">
            <a:extLst>
              <a:ext uri="{FF2B5EF4-FFF2-40B4-BE49-F238E27FC236}">
                <a16:creationId xmlns:a16="http://schemas.microsoft.com/office/drawing/2014/main" id="{296C981E-3531-084F-A4B4-E1DD2676C221}"/>
              </a:ext>
            </a:extLst>
          </p:cNvPr>
          <p:cNvGrpSpPr/>
          <p:nvPr/>
        </p:nvGrpSpPr>
        <p:grpSpPr>
          <a:xfrm>
            <a:off x="4831169" y="4982598"/>
            <a:ext cx="2427974" cy="239799"/>
            <a:chOff x="2077846" y="2759485"/>
            <a:chExt cx="7224427" cy="713521"/>
          </a:xfrm>
        </p:grpSpPr>
        <p:sp>
          <p:nvSpPr>
            <p:cNvPr id="124" name="Zaokrąglony prostokąt 31">
              <a:extLst>
                <a:ext uri="{FF2B5EF4-FFF2-40B4-BE49-F238E27FC236}">
                  <a16:creationId xmlns:a16="http://schemas.microsoft.com/office/drawing/2014/main" id="{1564A263-E3F8-ED4A-BE11-8F5CF6C51CEB}"/>
                </a:ext>
              </a:extLst>
            </p:cNvPr>
            <p:cNvSpPr/>
            <p:nvPr/>
          </p:nvSpPr>
          <p:spPr>
            <a:xfrm>
              <a:off x="2077846" y="2759489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0003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25" name="Zaokrąglony prostokąt 31">
              <a:extLst>
                <a:ext uri="{FF2B5EF4-FFF2-40B4-BE49-F238E27FC236}">
                  <a16:creationId xmlns:a16="http://schemas.microsoft.com/office/drawing/2014/main" id="{F4141524-7190-DD46-AE2D-349750444D49}"/>
                </a:ext>
              </a:extLst>
            </p:cNvPr>
            <p:cNvSpPr/>
            <p:nvPr/>
          </p:nvSpPr>
          <p:spPr>
            <a:xfrm>
              <a:off x="2380239" y="2759489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001A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26" name="Zaokrąglony prostokąt 31">
              <a:extLst>
                <a:ext uri="{FF2B5EF4-FFF2-40B4-BE49-F238E27FC236}">
                  <a16:creationId xmlns:a16="http://schemas.microsoft.com/office/drawing/2014/main" id="{CA8DFCCB-0975-1542-B8BE-5DE4A190A5BC}"/>
                </a:ext>
              </a:extLst>
            </p:cNvPr>
            <p:cNvSpPr/>
            <p:nvPr/>
          </p:nvSpPr>
          <p:spPr>
            <a:xfrm>
              <a:off x="2681429" y="2759488"/>
              <a:ext cx="304799" cy="713517"/>
            </a:xfrm>
            <a:prstGeom prst="roundRect">
              <a:avLst>
                <a:gd name="adj" fmla="val 0"/>
              </a:avLst>
            </a:prstGeom>
            <a:solidFill>
              <a:srgbClr val="0231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27" name="Zaokrąglony prostokąt 31">
              <a:extLst>
                <a:ext uri="{FF2B5EF4-FFF2-40B4-BE49-F238E27FC236}">
                  <a16:creationId xmlns:a16="http://schemas.microsoft.com/office/drawing/2014/main" id="{D4C8DF7A-C2A1-1642-B051-DE52234FFB4E}"/>
                </a:ext>
              </a:extLst>
            </p:cNvPr>
            <p:cNvSpPr/>
            <p:nvPr/>
          </p:nvSpPr>
          <p:spPr>
            <a:xfrm>
              <a:off x="2985025" y="2759489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0045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28" name="Zaokrąglony prostokąt 31">
              <a:extLst>
                <a:ext uri="{FF2B5EF4-FFF2-40B4-BE49-F238E27FC236}">
                  <a16:creationId xmlns:a16="http://schemas.microsoft.com/office/drawing/2014/main" id="{B1101E46-7F57-2D46-A65C-83F2A9838A70}"/>
                </a:ext>
              </a:extLst>
            </p:cNvPr>
            <p:cNvSpPr/>
            <p:nvPr/>
          </p:nvSpPr>
          <p:spPr>
            <a:xfrm>
              <a:off x="3287418" y="2760894"/>
              <a:ext cx="310620" cy="712109"/>
            </a:xfrm>
            <a:prstGeom prst="roundRect">
              <a:avLst>
                <a:gd name="adj" fmla="val 0"/>
              </a:avLst>
            </a:prstGeom>
            <a:solidFill>
              <a:srgbClr val="0059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29" name="Zaokrąglony prostokąt 31">
              <a:extLst>
                <a:ext uri="{FF2B5EF4-FFF2-40B4-BE49-F238E27FC236}">
                  <a16:creationId xmlns:a16="http://schemas.microsoft.com/office/drawing/2014/main" id="{9FA289F4-18AD-AF4A-8150-0AA53C9A8FE0}"/>
                </a:ext>
              </a:extLst>
            </p:cNvPr>
            <p:cNvSpPr/>
            <p:nvPr/>
          </p:nvSpPr>
          <p:spPr>
            <a:xfrm>
              <a:off x="3589811" y="2759488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0069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30" name="Zaokrąglony prostokąt 31">
              <a:extLst>
                <a:ext uri="{FF2B5EF4-FFF2-40B4-BE49-F238E27FC236}">
                  <a16:creationId xmlns:a16="http://schemas.microsoft.com/office/drawing/2014/main" id="{C3964447-B9FF-5C4C-9F9F-08D71E9E33FF}"/>
                </a:ext>
              </a:extLst>
            </p:cNvPr>
            <p:cNvSpPr/>
            <p:nvPr/>
          </p:nvSpPr>
          <p:spPr>
            <a:xfrm>
              <a:off x="3892204" y="2759488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0279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31" name="Zaokrąglony prostokąt 31">
              <a:extLst>
                <a:ext uri="{FF2B5EF4-FFF2-40B4-BE49-F238E27FC236}">
                  <a16:creationId xmlns:a16="http://schemas.microsoft.com/office/drawing/2014/main" id="{BD4F1198-69F7-BD49-B0C3-BA3DDBADAE7A}"/>
                </a:ext>
              </a:extLst>
            </p:cNvPr>
            <p:cNvSpPr/>
            <p:nvPr/>
          </p:nvSpPr>
          <p:spPr>
            <a:xfrm>
              <a:off x="4193394" y="2759487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0387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32" name="Zaokrąglony prostokąt 31">
              <a:extLst>
                <a:ext uri="{FF2B5EF4-FFF2-40B4-BE49-F238E27FC236}">
                  <a16:creationId xmlns:a16="http://schemas.microsoft.com/office/drawing/2014/main" id="{6324D53F-A739-6849-A3BE-B97D73CA232E}"/>
                </a:ext>
              </a:extLst>
            </p:cNvPr>
            <p:cNvSpPr/>
            <p:nvPr/>
          </p:nvSpPr>
          <p:spPr>
            <a:xfrm>
              <a:off x="4494584" y="2759485"/>
              <a:ext cx="314132" cy="713518"/>
            </a:xfrm>
            <a:prstGeom prst="roundRect">
              <a:avLst>
                <a:gd name="adj" fmla="val 0"/>
              </a:avLst>
            </a:prstGeom>
            <a:solidFill>
              <a:srgbClr val="0093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33" name="Zaokrąglony prostokąt 31">
              <a:extLst>
                <a:ext uri="{FF2B5EF4-FFF2-40B4-BE49-F238E27FC236}">
                  <a16:creationId xmlns:a16="http://schemas.microsoft.com/office/drawing/2014/main" id="{9F7D75AA-285B-814F-87C2-AF6EDED5B15C}"/>
                </a:ext>
              </a:extLst>
            </p:cNvPr>
            <p:cNvSpPr/>
            <p:nvPr/>
          </p:nvSpPr>
          <p:spPr>
            <a:xfrm>
              <a:off x="4785239" y="2760893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009E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34" name="Zaokrąglony prostokąt 31">
              <a:extLst>
                <a:ext uri="{FF2B5EF4-FFF2-40B4-BE49-F238E27FC236}">
                  <a16:creationId xmlns:a16="http://schemas.microsoft.com/office/drawing/2014/main" id="{975BB8B4-6244-CA45-8A2C-79C74C22983B}"/>
                </a:ext>
              </a:extLst>
            </p:cNvPr>
            <p:cNvSpPr/>
            <p:nvPr/>
          </p:nvSpPr>
          <p:spPr>
            <a:xfrm>
              <a:off x="5087632" y="2760894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09A7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35" name="Zaokrąglony prostokąt 31">
              <a:extLst>
                <a:ext uri="{FF2B5EF4-FFF2-40B4-BE49-F238E27FC236}">
                  <a16:creationId xmlns:a16="http://schemas.microsoft.com/office/drawing/2014/main" id="{9F262C84-122E-CF43-B844-60C5EB11AA31}"/>
                </a:ext>
              </a:extLst>
            </p:cNvPr>
            <p:cNvSpPr/>
            <p:nvPr/>
          </p:nvSpPr>
          <p:spPr>
            <a:xfrm>
              <a:off x="5390025" y="2760894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11B3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36" name="Zaokrąglony prostokąt 31">
              <a:extLst>
                <a:ext uri="{FF2B5EF4-FFF2-40B4-BE49-F238E27FC236}">
                  <a16:creationId xmlns:a16="http://schemas.microsoft.com/office/drawing/2014/main" id="{C726DDE4-14DF-3146-BCF0-22F8899C0FDB}"/>
                </a:ext>
              </a:extLst>
            </p:cNvPr>
            <p:cNvSpPr/>
            <p:nvPr/>
          </p:nvSpPr>
          <p:spPr>
            <a:xfrm>
              <a:off x="5688906" y="2760893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27BF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37" name="Zaokrąglony prostokąt 31">
              <a:extLst>
                <a:ext uri="{FF2B5EF4-FFF2-40B4-BE49-F238E27FC236}">
                  <a16:creationId xmlns:a16="http://schemas.microsoft.com/office/drawing/2014/main" id="{0FD2F0A4-F6F9-9845-94E3-35DA09FB7B7E}"/>
                </a:ext>
              </a:extLst>
            </p:cNvPr>
            <p:cNvSpPr/>
            <p:nvPr/>
          </p:nvSpPr>
          <p:spPr>
            <a:xfrm>
              <a:off x="5990096" y="2760894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37C9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38" name="Zaokrąglony prostokąt 31">
              <a:extLst>
                <a:ext uri="{FF2B5EF4-FFF2-40B4-BE49-F238E27FC236}">
                  <a16:creationId xmlns:a16="http://schemas.microsoft.com/office/drawing/2014/main" id="{4A1E6A31-254C-4E45-8856-CFC4502988E1}"/>
                </a:ext>
              </a:extLst>
            </p:cNvPr>
            <p:cNvSpPr/>
            <p:nvPr/>
          </p:nvSpPr>
          <p:spPr>
            <a:xfrm>
              <a:off x="6287774" y="2759487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4AD3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39" name="Zaokrąglony prostokąt 31">
              <a:extLst>
                <a:ext uri="{FF2B5EF4-FFF2-40B4-BE49-F238E27FC236}">
                  <a16:creationId xmlns:a16="http://schemas.microsoft.com/office/drawing/2014/main" id="{FBFC9372-3050-F746-B45B-2897A35BE5B6}"/>
                </a:ext>
              </a:extLst>
            </p:cNvPr>
            <p:cNvSpPr/>
            <p:nvPr/>
          </p:nvSpPr>
          <p:spPr>
            <a:xfrm>
              <a:off x="6586655" y="2760893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5EDC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40" name="Zaokrąglony prostokąt 31">
              <a:extLst>
                <a:ext uri="{FF2B5EF4-FFF2-40B4-BE49-F238E27FC236}">
                  <a16:creationId xmlns:a16="http://schemas.microsoft.com/office/drawing/2014/main" id="{F4817D2E-DBB8-B44C-9C2B-3D1B4C718444}"/>
                </a:ext>
              </a:extLst>
            </p:cNvPr>
            <p:cNvSpPr/>
            <p:nvPr/>
          </p:nvSpPr>
          <p:spPr>
            <a:xfrm>
              <a:off x="6886739" y="2760892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70E3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41" name="Zaokrąglony prostokąt 31">
              <a:extLst>
                <a:ext uri="{FF2B5EF4-FFF2-40B4-BE49-F238E27FC236}">
                  <a16:creationId xmlns:a16="http://schemas.microsoft.com/office/drawing/2014/main" id="{5F878735-2D0D-F841-9984-A06DC77C8DC1}"/>
                </a:ext>
              </a:extLst>
            </p:cNvPr>
            <p:cNvSpPr/>
            <p:nvPr/>
          </p:nvSpPr>
          <p:spPr>
            <a:xfrm>
              <a:off x="7187929" y="2760893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84EA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42" name="Zaokrąglony prostokąt 31">
              <a:extLst>
                <a:ext uri="{FF2B5EF4-FFF2-40B4-BE49-F238E27FC236}">
                  <a16:creationId xmlns:a16="http://schemas.microsoft.com/office/drawing/2014/main" id="{196A5624-D4EA-C748-A377-12B0B27EEE59}"/>
                </a:ext>
              </a:extLst>
            </p:cNvPr>
            <p:cNvSpPr/>
            <p:nvPr/>
          </p:nvSpPr>
          <p:spPr>
            <a:xfrm>
              <a:off x="7490322" y="2759487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97F0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43" name="Zaokrąglony prostokąt 31">
              <a:extLst>
                <a:ext uri="{FF2B5EF4-FFF2-40B4-BE49-F238E27FC236}">
                  <a16:creationId xmlns:a16="http://schemas.microsoft.com/office/drawing/2014/main" id="{C979B56F-2303-3940-94AB-3D1EE7467815}"/>
                </a:ext>
              </a:extLst>
            </p:cNvPr>
            <p:cNvSpPr/>
            <p:nvPr/>
          </p:nvSpPr>
          <p:spPr>
            <a:xfrm>
              <a:off x="7791512" y="2759487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AAF5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44" name="Zaokrąglony prostokąt 31">
              <a:extLst>
                <a:ext uri="{FF2B5EF4-FFF2-40B4-BE49-F238E27FC236}">
                  <a16:creationId xmlns:a16="http://schemas.microsoft.com/office/drawing/2014/main" id="{43DEE50A-9A38-284B-9F7B-63A59A62C82D}"/>
                </a:ext>
              </a:extLst>
            </p:cNvPr>
            <p:cNvSpPr/>
            <p:nvPr/>
          </p:nvSpPr>
          <p:spPr>
            <a:xfrm>
              <a:off x="8093905" y="2759487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BDF9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45" name="Zaokrąglony prostokąt 31">
              <a:extLst>
                <a:ext uri="{FF2B5EF4-FFF2-40B4-BE49-F238E27FC236}">
                  <a16:creationId xmlns:a16="http://schemas.microsoft.com/office/drawing/2014/main" id="{91E5F6F3-825E-E444-880F-7AEDB7AB455F}"/>
                </a:ext>
              </a:extLst>
            </p:cNvPr>
            <p:cNvSpPr/>
            <p:nvPr/>
          </p:nvSpPr>
          <p:spPr>
            <a:xfrm>
              <a:off x="8384559" y="2759486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CFFC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46" name="Zaokrąglony prostokąt 31">
              <a:extLst>
                <a:ext uri="{FF2B5EF4-FFF2-40B4-BE49-F238E27FC236}">
                  <a16:creationId xmlns:a16="http://schemas.microsoft.com/office/drawing/2014/main" id="{A40AEA01-71E3-D444-B0E9-2FE3E4C7D782}"/>
                </a:ext>
              </a:extLst>
            </p:cNvPr>
            <p:cNvSpPr/>
            <p:nvPr/>
          </p:nvSpPr>
          <p:spPr>
            <a:xfrm>
              <a:off x="8685749" y="2759487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E2FE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47" name="Zaokrąglony prostokąt 31">
              <a:extLst>
                <a:ext uri="{FF2B5EF4-FFF2-40B4-BE49-F238E27FC236}">
                  <a16:creationId xmlns:a16="http://schemas.microsoft.com/office/drawing/2014/main" id="{810ADBDC-7553-624B-95E1-2D6DD7E3FD64}"/>
                </a:ext>
              </a:extLst>
            </p:cNvPr>
            <p:cNvSpPr/>
            <p:nvPr/>
          </p:nvSpPr>
          <p:spPr>
            <a:xfrm>
              <a:off x="8988142" y="2760892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F5FFF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</p:grpSp>
      <p:sp>
        <p:nvSpPr>
          <p:cNvPr id="71" name="Zaokrąglony prostokąt 31">
            <a:extLst>
              <a:ext uri="{FF2B5EF4-FFF2-40B4-BE49-F238E27FC236}">
                <a16:creationId xmlns:a16="http://schemas.microsoft.com/office/drawing/2014/main" id="{09EBB9B4-6C19-7147-A6CC-88FBEC7ECFF2}"/>
              </a:ext>
            </a:extLst>
          </p:cNvPr>
          <p:cNvSpPr/>
          <p:nvPr/>
        </p:nvSpPr>
        <p:spPr>
          <a:xfrm>
            <a:off x="5845830" y="4941168"/>
            <a:ext cx="105573" cy="322186"/>
          </a:xfrm>
          <a:prstGeom prst="roundRect">
            <a:avLst>
              <a:gd name="adj" fmla="val 0"/>
            </a:avLst>
          </a:prstGeom>
          <a:solidFill>
            <a:srgbClr val="09A7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l-PL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 panose="02000000000000000000" pitchFamily="2" charset="0"/>
              <a:ea typeface="+mn-ea"/>
              <a:cs typeface="+mn-cs"/>
            </a:endParaRPr>
          </a:p>
        </p:txBody>
      </p:sp>
      <p:grpSp>
        <p:nvGrpSpPr>
          <p:cNvPr id="72" name="Grupa 71">
            <a:extLst>
              <a:ext uri="{FF2B5EF4-FFF2-40B4-BE49-F238E27FC236}">
                <a16:creationId xmlns:a16="http://schemas.microsoft.com/office/drawing/2014/main" id="{B2101E74-E65F-5A40-A2D7-F46C464B28D7}"/>
              </a:ext>
            </a:extLst>
          </p:cNvPr>
          <p:cNvGrpSpPr/>
          <p:nvPr/>
        </p:nvGrpSpPr>
        <p:grpSpPr>
          <a:xfrm>
            <a:off x="4835907" y="5448794"/>
            <a:ext cx="2427974" cy="239799"/>
            <a:chOff x="2091942" y="4128340"/>
            <a:chExt cx="7224427" cy="713521"/>
          </a:xfrm>
        </p:grpSpPr>
        <p:sp>
          <p:nvSpPr>
            <p:cNvPr id="100" name="Zaokrąglony prostokąt 31">
              <a:extLst>
                <a:ext uri="{FF2B5EF4-FFF2-40B4-BE49-F238E27FC236}">
                  <a16:creationId xmlns:a16="http://schemas.microsoft.com/office/drawing/2014/main" id="{68BA79F9-12F0-0D42-BE8A-1F83B0306EAA}"/>
                </a:ext>
              </a:extLst>
            </p:cNvPr>
            <p:cNvSpPr/>
            <p:nvPr/>
          </p:nvSpPr>
          <p:spPr>
            <a:xfrm>
              <a:off x="2091942" y="4128344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0300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01" name="Zaokrąglony prostokąt 31">
              <a:extLst>
                <a:ext uri="{FF2B5EF4-FFF2-40B4-BE49-F238E27FC236}">
                  <a16:creationId xmlns:a16="http://schemas.microsoft.com/office/drawing/2014/main" id="{B1AB65F8-1D55-1345-B3C8-E1C17CEB8CE9}"/>
                </a:ext>
              </a:extLst>
            </p:cNvPr>
            <p:cNvSpPr/>
            <p:nvPr/>
          </p:nvSpPr>
          <p:spPr>
            <a:xfrm>
              <a:off x="2394335" y="4128344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1C000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02" name="Zaokrąglony prostokąt 31">
              <a:extLst>
                <a:ext uri="{FF2B5EF4-FFF2-40B4-BE49-F238E27FC236}">
                  <a16:creationId xmlns:a16="http://schemas.microsoft.com/office/drawing/2014/main" id="{0139D8B2-94A6-8147-93F8-110C66815022}"/>
                </a:ext>
              </a:extLst>
            </p:cNvPr>
            <p:cNvSpPr/>
            <p:nvPr/>
          </p:nvSpPr>
          <p:spPr>
            <a:xfrm>
              <a:off x="2697931" y="4128343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3500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03" name="Zaokrąglony prostokąt 31">
              <a:extLst>
                <a:ext uri="{FF2B5EF4-FFF2-40B4-BE49-F238E27FC236}">
                  <a16:creationId xmlns:a16="http://schemas.microsoft.com/office/drawing/2014/main" id="{D6F65DDA-5E88-5048-AF81-1A7F3B619A15}"/>
                </a:ext>
              </a:extLst>
            </p:cNvPr>
            <p:cNvSpPr/>
            <p:nvPr/>
          </p:nvSpPr>
          <p:spPr>
            <a:xfrm>
              <a:off x="2999121" y="4128344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4E03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04" name="Zaokrąglony prostokąt 31">
              <a:extLst>
                <a:ext uri="{FF2B5EF4-FFF2-40B4-BE49-F238E27FC236}">
                  <a16:creationId xmlns:a16="http://schemas.microsoft.com/office/drawing/2014/main" id="{78AB1985-96DD-B14D-BACB-3EFEC22CE81C}"/>
                </a:ext>
              </a:extLst>
            </p:cNvPr>
            <p:cNvSpPr/>
            <p:nvPr/>
          </p:nvSpPr>
          <p:spPr>
            <a:xfrm>
              <a:off x="3301514" y="4129749"/>
              <a:ext cx="310620" cy="712109"/>
            </a:xfrm>
            <a:prstGeom prst="roundRect">
              <a:avLst>
                <a:gd name="adj" fmla="val 0"/>
              </a:avLst>
            </a:prstGeom>
            <a:solidFill>
              <a:srgbClr val="68091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05" name="Zaokrąglony prostokąt 31">
              <a:extLst>
                <a:ext uri="{FF2B5EF4-FFF2-40B4-BE49-F238E27FC236}">
                  <a16:creationId xmlns:a16="http://schemas.microsoft.com/office/drawing/2014/main" id="{8A97FF16-D20F-0742-86F1-0675788F1B91}"/>
                </a:ext>
              </a:extLst>
            </p:cNvPr>
            <p:cNvSpPr/>
            <p:nvPr/>
          </p:nvSpPr>
          <p:spPr>
            <a:xfrm>
              <a:off x="3603907" y="4128343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810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06" name="Zaokrąglony prostokąt 31">
              <a:extLst>
                <a:ext uri="{FF2B5EF4-FFF2-40B4-BE49-F238E27FC236}">
                  <a16:creationId xmlns:a16="http://schemas.microsoft.com/office/drawing/2014/main" id="{F56B537A-4AF7-EE49-A4A5-E73A3FEF257B}"/>
                </a:ext>
              </a:extLst>
            </p:cNvPr>
            <p:cNvSpPr/>
            <p:nvPr/>
          </p:nvSpPr>
          <p:spPr>
            <a:xfrm>
              <a:off x="3906300" y="4128343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9B15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07" name="Zaokrąglony prostokąt 31">
              <a:extLst>
                <a:ext uri="{FF2B5EF4-FFF2-40B4-BE49-F238E27FC236}">
                  <a16:creationId xmlns:a16="http://schemas.microsoft.com/office/drawing/2014/main" id="{028E2EF7-3408-034B-AD64-D2B4A79CC1EE}"/>
                </a:ext>
              </a:extLst>
            </p:cNvPr>
            <p:cNvSpPr/>
            <p:nvPr/>
          </p:nvSpPr>
          <p:spPr>
            <a:xfrm>
              <a:off x="4207490" y="4128342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B31F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08" name="Zaokrąglony prostokąt 31">
              <a:extLst>
                <a:ext uri="{FF2B5EF4-FFF2-40B4-BE49-F238E27FC236}">
                  <a16:creationId xmlns:a16="http://schemas.microsoft.com/office/drawing/2014/main" id="{DB1D73C4-A533-204A-AB94-E9109B526946}"/>
                </a:ext>
              </a:extLst>
            </p:cNvPr>
            <p:cNvSpPr/>
            <p:nvPr/>
          </p:nvSpPr>
          <p:spPr>
            <a:xfrm>
              <a:off x="4508680" y="4128340"/>
              <a:ext cx="314132" cy="713518"/>
            </a:xfrm>
            <a:prstGeom prst="roundRect">
              <a:avLst>
                <a:gd name="adj" fmla="val 0"/>
              </a:avLst>
            </a:prstGeom>
            <a:solidFill>
              <a:srgbClr val="CC2A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09" name="Zaokrąglony prostokąt 31">
              <a:extLst>
                <a:ext uri="{FF2B5EF4-FFF2-40B4-BE49-F238E27FC236}">
                  <a16:creationId xmlns:a16="http://schemas.microsoft.com/office/drawing/2014/main" id="{2D1D7784-15FF-CA40-B2A4-793CB6373607}"/>
                </a:ext>
              </a:extLst>
            </p:cNvPr>
            <p:cNvSpPr/>
            <p:nvPr/>
          </p:nvSpPr>
          <p:spPr>
            <a:xfrm>
              <a:off x="4799335" y="4129748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DD37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10" name="Zaokrąglony prostokąt 31">
              <a:extLst>
                <a:ext uri="{FF2B5EF4-FFF2-40B4-BE49-F238E27FC236}">
                  <a16:creationId xmlns:a16="http://schemas.microsoft.com/office/drawing/2014/main" id="{8865254E-C0B0-E946-A9EB-09D2841BE852}"/>
                </a:ext>
              </a:extLst>
            </p:cNvPr>
            <p:cNvSpPr/>
            <p:nvPr/>
          </p:nvSpPr>
          <p:spPr>
            <a:xfrm>
              <a:off x="5101728" y="4129749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ED45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11" name="Zaokrąglony prostokąt 31">
              <a:extLst>
                <a:ext uri="{FF2B5EF4-FFF2-40B4-BE49-F238E27FC236}">
                  <a16:creationId xmlns:a16="http://schemas.microsoft.com/office/drawing/2014/main" id="{81B8C324-0EA8-F746-8F77-21291B9ACBE8}"/>
                </a:ext>
              </a:extLst>
            </p:cNvPr>
            <p:cNvSpPr/>
            <p:nvPr/>
          </p:nvSpPr>
          <p:spPr>
            <a:xfrm>
              <a:off x="5404121" y="4129749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F44D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12" name="Zaokrąglony prostokąt 31">
              <a:extLst>
                <a:ext uri="{FF2B5EF4-FFF2-40B4-BE49-F238E27FC236}">
                  <a16:creationId xmlns:a16="http://schemas.microsoft.com/office/drawing/2014/main" id="{0ABE727E-57CA-9846-9E2F-883E3E16E584}"/>
                </a:ext>
              </a:extLst>
            </p:cNvPr>
            <p:cNvSpPr/>
            <p:nvPr/>
          </p:nvSpPr>
          <p:spPr>
            <a:xfrm>
              <a:off x="5703002" y="4129748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FB55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13" name="Zaokrąglony prostokąt 31">
              <a:extLst>
                <a:ext uri="{FF2B5EF4-FFF2-40B4-BE49-F238E27FC236}">
                  <a16:creationId xmlns:a16="http://schemas.microsoft.com/office/drawing/2014/main" id="{0A0E775B-47D7-7D4D-85EA-BE6682A656A8}"/>
                </a:ext>
              </a:extLst>
            </p:cNvPr>
            <p:cNvSpPr/>
            <p:nvPr/>
          </p:nvSpPr>
          <p:spPr>
            <a:xfrm>
              <a:off x="6004192" y="4129749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FF5E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14" name="Zaokrąglony prostokąt 31">
              <a:extLst>
                <a:ext uri="{FF2B5EF4-FFF2-40B4-BE49-F238E27FC236}">
                  <a16:creationId xmlns:a16="http://schemas.microsoft.com/office/drawing/2014/main" id="{CB4A6CBD-1A4E-DA4B-90DF-897D7D985859}"/>
                </a:ext>
              </a:extLst>
            </p:cNvPr>
            <p:cNvSpPr/>
            <p:nvPr/>
          </p:nvSpPr>
          <p:spPr>
            <a:xfrm>
              <a:off x="6301870" y="4128342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FF68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15" name="Zaokrąglony prostokąt 31">
              <a:extLst>
                <a:ext uri="{FF2B5EF4-FFF2-40B4-BE49-F238E27FC236}">
                  <a16:creationId xmlns:a16="http://schemas.microsoft.com/office/drawing/2014/main" id="{A8B7BE4E-97E2-8248-9B77-2915D04E5D14}"/>
                </a:ext>
              </a:extLst>
            </p:cNvPr>
            <p:cNvSpPr/>
            <p:nvPr/>
          </p:nvSpPr>
          <p:spPr>
            <a:xfrm>
              <a:off x="6600751" y="4129748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FF74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16" name="Zaokrąglony prostokąt 31">
              <a:extLst>
                <a:ext uri="{FF2B5EF4-FFF2-40B4-BE49-F238E27FC236}">
                  <a16:creationId xmlns:a16="http://schemas.microsoft.com/office/drawing/2014/main" id="{C9D948CF-3DE3-E144-80D0-9F751E13872B}"/>
                </a:ext>
              </a:extLst>
            </p:cNvPr>
            <p:cNvSpPr/>
            <p:nvPr/>
          </p:nvSpPr>
          <p:spPr>
            <a:xfrm>
              <a:off x="6900835" y="4129747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FF80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17" name="Zaokrąglony prostokąt 31">
              <a:extLst>
                <a:ext uri="{FF2B5EF4-FFF2-40B4-BE49-F238E27FC236}">
                  <a16:creationId xmlns:a16="http://schemas.microsoft.com/office/drawing/2014/main" id="{A3D02282-84DC-4C46-9A4C-12F99535FE2A}"/>
                </a:ext>
              </a:extLst>
            </p:cNvPr>
            <p:cNvSpPr/>
            <p:nvPr/>
          </p:nvSpPr>
          <p:spPr>
            <a:xfrm>
              <a:off x="7202025" y="4129748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FF8D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18" name="Zaokrąglony prostokąt 31">
              <a:extLst>
                <a:ext uri="{FF2B5EF4-FFF2-40B4-BE49-F238E27FC236}">
                  <a16:creationId xmlns:a16="http://schemas.microsoft.com/office/drawing/2014/main" id="{D9BADD7A-4978-034C-9684-7869FA7546B7}"/>
                </a:ext>
              </a:extLst>
            </p:cNvPr>
            <p:cNvSpPr/>
            <p:nvPr/>
          </p:nvSpPr>
          <p:spPr>
            <a:xfrm>
              <a:off x="7504418" y="4128342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FF9BA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19" name="Zaokrąglony prostokąt 31">
              <a:extLst>
                <a:ext uri="{FF2B5EF4-FFF2-40B4-BE49-F238E27FC236}">
                  <a16:creationId xmlns:a16="http://schemas.microsoft.com/office/drawing/2014/main" id="{79C2A288-4537-B644-9F14-96ECA923F51B}"/>
                </a:ext>
              </a:extLst>
            </p:cNvPr>
            <p:cNvSpPr/>
            <p:nvPr/>
          </p:nvSpPr>
          <p:spPr>
            <a:xfrm>
              <a:off x="7805608" y="4128342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FFAA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20" name="Zaokrąglony prostokąt 31">
              <a:extLst>
                <a:ext uri="{FF2B5EF4-FFF2-40B4-BE49-F238E27FC236}">
                  <a16:creationId xmlns:a16="http://schemas.microsoft.com/office/drawing/2014/main" id="{63182868-9163-7442-A368-0EC69A165F93}"/>
                </a:ext>
              </a:extLst>
            </p:cNvPr>
            <p:cNvSpPr/>
            <p:nvPr/>
          </p:nvSpPr>
          <p:spPr>
            <a:xfrm>
              <a:off x="8108001" y="4128342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FEBA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21" name="Zaokrąglony prostokąt 31">
              <a:extLst>
                <a:ext uri="{FF2B5EF4-FFF2-40B4-BE49-F238E27FC236}">
                  <a16:creationId xmlns:a16="http://schemas.microsoft.com/office/drawing/2014/main" id="{79F3C2B9-C31E-7844-A1C4-D2ED3E1F5CC5}"/>
                </a:ext>
              </a:extLst>
            </p:cNvPr>
            <p:cNvSpPr/>
            <p:nvPr/>
          </p:nvSpPr>
          <p:spPr>
            <a:xfrm>
              <a:off x="8398655" y="4128341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FFCB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22" name="Zaokrąglony prostokąt 31">
              <a:extLst>
                <a:ext uri="{FF2B5EF4-FFF2-40B4-BE49-F238E27FC236}">
                  <a16:creationId xmlns:a16="http://schemas.microsoft.com/office/drawing/2014/main" id="{172EE06C-81BA-E84C-94B4-E10FA1DE9A14}"/>
                </a:ext>
              </a:extLst>
            </p:cNvPr>
            <p:cNvSpPr/>
            <p:nvPr/>
          </p:nvSpPr>
          <p:spPr>
            <a:xfrm>
              <a:off x="8699845" y="4128342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FFDD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23" name="Zaokrąglony prostokąt 31">
              <a:extLst>
                <a:ext uri="{FF2B5EF4-FFF2-40B4-BE49-F238E27FC236}">
                  <a16:creationId xmlns:a16="http://schemas.microsoft.com/office/drawing/2014/main" id="{5AAEBB06-698D-3D43-A079-1045A9D70F80}"/>
                </a:ext>
              </a:extLst>
            </p:cNvPr>
            <p:cNvSpPr/>
            <p:nvPr/>
          </p:nvSpPr>
          <p:spPr>
            <a:xfrm>
              <a:off x="9002238" y="4129747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FFF0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</p:grpSp>
      <p:sp>
        <p:nvSpPr>
          <p:cNvPr id="73" name="Zaokrąglony prostokąt 31">
            <a:extLst>
              <a:ext uri="{FF2B5EF4-FFF2-40B4-BE49-F238E27FC236}">
                <a16:creationId xmlns:a16="http://schemas.microsoft.com/office/drawing/2014/main" id="{8343A8F1-946E-E34B-9D31-47D3DCAC3051}"/>
              </a:ext>
            </a:extLst>
          </p:cNvPr>
          <p:cNvSpPr/>
          <p:nvPr/>
        </p:nvSpPr>
        <p:spPr>
          <a:xfrm>
            <a:off x="5850567" y="5407364"/>
            <a:ext cx="105573" cy="322186"/>
          </a:xfrm>
          <a:prstGeom prst="roundRect">
            <a:avLst>
              <a:gd name="adj" fmla="val 0"/>
            </a:avLst>
          </a:prstGeom>
          <a:solidFill>
            <a:srgbClr val="ED45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l-PL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 panose="02000000000000000000" pitchFamily="2" charset="0"/>
              <a:ea typeface="+mn-ea"/>
              <a:cs typeface="+mn-cs"/>
            </a:endParaRPr>
          </a:p>
        </p:txBody>
      </p:sp>
      <p:grpSp>
        <p:nvGrpSpPr>
          <p:cNvPr id="74" name="Grupa 73">
            <a:extLst>
              <a:ext uri="{FF2B5EF4-FFF2-40B4-BE49-F238E27FC236}">
                <a16:creationId xmlns:a16="http://schemas.microsoft.com/office/drawing/2014/main" id="{E31E38C8-3DA3-5948-AA6D-AF84BB778130}"/>
              </a:ext>
            </a:extLst>
          </p:cNvPr>
          <p:cNvGrpSpPr/>
          <p:nvPr/>
        </p:nvGrpSpPr>
        <p:grpSpPr>
          <a:xfrm>
            <a:off x="4830765" y="5878511"/>
            <a:ext cx="2427974" cy="239799"/>
            <a:chOff x="2076643" y="5502851"/>
            <a:chExt cx="7224427" cy="713521"/>
          </a:xfrm>
        </p:grpSpPr>
        <p:sp>
          <p:nvSpPr>
            <p:cNvPr id="76" name="Zaokrąglony prostokąt 31">
              <a:extLst>
                <a:ext uri="{FF2B5EF4-FFF2-40B4-BE49-F238E27FC236}">
                  <a16:creationId xmlns:a16="http://schemas.microsoft.com/office/drawing/2014/main" id="{9C2EAB2F-FE4D-D44A-AF79-CC769951A1BF}"/>
                </a:ext>
              </a:extLst>
            </p:cNvPr>
            <p:cNvSpPr/>
            <p:nvPr/>
          </p:nvSpPr>
          <p:spPr>
            <a:xfrm>
              <a:off x="2076643" y="5502855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0001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77" name="Zaokrąglony prostokąt 31">
              <a:extLst>
                <a:ext uri="{FF2B5EF4-FFF2-40B4-BE49-F238E27FC236}">
                  <a16:creationId xmlns:a16="http://schemas.microsoft.com/office/drawing/2014/main" id="{730F6B00-4B40-E147-825A-73E00B1210B8}"/>
                </a:ext>
              </a:extLst>
            </p:cNvPr>
            <p:cNvSpPr/>
            <p:nvPr/>
          </p:nvSpPr>
          <p:spPr>
            <a:xfrm>
              <a:off x="2379036" y="5502855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010E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78" name="Zaokrąglony prostokąt 31">
              <a:extLst>
                <a:ext uri="{FF2B5EF4-FFF2-40B4-BE49-F238E27FC236}">
                  <a16:creationId xmlns:a16="http://schemas.microsoft.com/office/drawing/2014/main" id="{BA121638-D6CB-FB4C-BD90-54115CC1BC1D}"/>
                </a:ext>
              </a:extLst>
            </p:cNvPr>
            <p:cNvSpPr/>
            <p:nvPr/>
          </p:nvSpPr>
          <p:spPr>
            <a:xfrm>
              <a:off x="2682632" y="5502854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001C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79" name="Zaokrąglony prostokąt 31">
              <a:extLst>
                <a:ext uri="{FF2B5EF4-FFF2-40B4-BE49-F238E27FC236}">
                  <a16:creationId xmlns:a16="http://schemas.microsoft.com/office/drawing/2014/main" id="{6D8488BC-2F06-964E-AEF0-E54D30185C21}"/>
                </a:ext>
              </a:extLst>
            </p:cNvPr>
            <p:cNvSpPr/>
            <p:nvPr/>
          </p:nvSpPr>
          <p:spPr>
            <a:xfrm>
              <a:off x="2983822" y="5502855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0029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80" name="Zaokrąglony prostokąt 31">
              <a:extLst>
                <a:ext uri="{FF2B5EF4-FFF2-40B4-BE49-F238E27FC236}">
                  <a16:creationId xmlns:a16="http://schemas.microsoft.com/office/drawing/2014/main" id="{104AF0F7-7F1C-7B4F-AA5D-2DD70C3C9DC6}"/>
                </a:ext>
              </a:extLst>
            </p:cNvPr>
            <p:cNvSpPr/>
            <p:nvPr/>
          </p:nvSpPr>
          <p:spPr>
            <a:xfrm>
              <a:off x="3286215" y="5504260"/>
              <a:ext cx="310620" cy="712109"/>
            </a:xfrm>
            <a:prstGeom prst="roundRect">
              <a:avLst>
                <a:gd name="adj" fmla="val 0"/>
              </a:avLst>
            </a:prstGeom>
            <a:solidFill>
              <a:srgbClr val="0036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81" name="Zaokrąglony prostokąt 31">
              <a:extLst>
                <a:ext uri="{FF2B5EF4-FFF2-40B4-BE49-F238E27FC236}">
                  <a16:creationId xmlns:a16="http://schemas.microsoft.com/office/drawing/2014/main" id="{C56321ED-88E4-4A4C-9BB9-1B3FC513E814}"/>
                </a:ext>
              </a:extLst>
            </p:cNvPr>
            <p:cNvSpPr/>
            <p:nvPr/>
          </p:nvSpPr>
          <p:spPr>
            <a:xfrm>
              <a:off x="3588608" y="5502854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0043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82" name="Zaokrąglony prostokąt 31">
              <a:extLst>
                <a:ext uri="{FF2B5EF4-FFF2-40B4-BE49-F238E27FC236}">
                  <a16:creationId xmlns:a16="http://schemas.microsoft.com/office/drawing/2014/main" id="{B0ECA1AB-7C56-7243-8D72-129A44EAE573}"/>
                </a:ext>
              </a:extLst>
            </p:cNvPr>
            <p:cNvSpPr/>
            <p:nvPr/>
          </p:nvSpPr>
          <p:spPr>
            <a:xfrm>
              <a:off x="3891001" y="5502854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0051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83" name="Zaokrąglony prostokąt 31">
              <a:extLst>
                <a:ext uri="{FF2B5EF4-FFF2-40B4-BE49-F238E27FC236}">
                  <a16:creationId xmlns:a16="http://schemas.microsoft.com/office/drawing/2014/main" id="{ECF3F417-9C18-2B47-A762-0D3377F87FE2}"/>
                </a:ext>
              </a:extLst>
            </p:cNvPr>
            <p:cNvSpPr/>
            <p:nvPr/>
          </p:nvSpPr>
          <p:spPr>
            <a:xfrm>
              <a:off x="4192191" y="5502853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005E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84" name="Zaokrąglony prostokąt 31">
              <a:extLst>
                <a:ext uri="{FF2B5EF4-FFF2-40B4-BE49-F238E27FC236}">
                  <a16:creationId xmlns:a16="http://schemas.microsoft.com/office/drawing/2014/main" id="{A71BE7F9-6749-BB4A-B3EB-7CCD46660B18}"/>
                </a:ext>
              </a:extLst>
            </p:cNvPr>
            <p:cNvSpPr/>
            <p:nvPr/>
          </p:nvSpPr>
          <p:spPr>
            <a:xfrm>
              <a:off x="4493381" y="5502851"/>
              <a:ext cx="314132" cy="713518"/>
            </a:xfrm>
            <a:prstGeom prst="roundRect">
              <a:avLst>
                <a:gd name="adj" fmla="val 0"/>
              </a:avLst>
            </a:prstGeom>
            <a:solidFill>
              <a:srgbClr val="006B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85" name="Zaokrąglony prostokąt 31">
              <a:extLst>
                <a:ext uri="{FF2B5EF4-FFF2-40B4-BE49-F238E27FC236}">
                  <a16:creationId xmlns:a16="http://schemas.microsoft.com/office/drawing/2014/main" id="{C1D7D775-57A1-B940-8172-46BD9D5B0AE8}"/>
                </a:ext>
              </a:extLst>
            </p:cNvPr>
            <p:cNvSpPr/>
            <p:nvPr/>
          </p:nvSpPr>
          <p:spPr>
            <a:xfrm>
              <a:off x="4784036" y="5504259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0078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86" name="Zaokrąglony prostokąt 31">
              <a:extLst>
                <a:ext uri="{FF2B5EF4-FFF2-40B4-BE49-F238E27FC236}">
                  <a16:creationId xmlns:a16="http://schemas.microsoft.com/office/drawing/2014/main" id="{D5C46349-1865-7540-B62A-57C222D44CDE}"/>
                </a:ext>
              </a:extLst>
            </p:cNvPr>
            <p:cNvSpPr/>
            <p:nvPr/>
          </p:nvSpPr>
          <p:spPr>
            <a:xfrm>
              <a:off x="5086429" y="5504260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0D85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87" name="Zaokrąglony prostokąt 31">
              <a:extLst>
                <a:ext uri="{FF2B5EF4-FFF2-40B4-BE49-F238E27FC236}">
                  <a16:creationId xmlns:a16="http://schemas.microsoft.com/office/drawing/2014/main" id="{312DB4E5-428A-EF46-B427-785E0CC75750}"/>
                </a:ext>
              </a:extLst>
            </p:cNvPr>
            <p:cNvSpPr/>
            <p:nvPr/>
          </p:nvSpPr>
          <p:spPr>
            <a:xfrm>
              <a:off x="5388822" y="5504260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148E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88" name="Zaokrąglony prostokąt 31">
              <a:extLst>
                <a:ext uri="{FF2B5EF4-FFF2-40B4-BE49-F238E27FC236}">
                  <a16:creationId xmlns:a16="http://schemas.microsoft.com/office/drawing/2014/main" id="{893F16BD-AE57-3143-8AC8-CBB1CC185753}"/>
                </a:ext>
              </a:extLst>
            </p:cNvPr>
            <p:cNvSpPr/>
            <p:nvPr/>
          </p:nvSpPr>
          <p:spPr>
            <a:xfrm>
              <a:off x="5687703" y="5504259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2497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89" name="Zaokrąglony prostokąt 31">
              <a:extLst>
                <a:ext uri="{FF2B5EF4-FFF2-40B4-BE49-F238E27FC236}">
                  <a16:creationId xmlns:a16="http://schemas.microsoft.com/office/drawing/2014/main" id="{690AFCBB-FA35-6F44-B0A3-77A7E18250C2}"/>
                </a:ext>
              </a:extLst>
            </p:cNvPr>
            <p:cNvSpPr/>
            <p:nvPr/>
          </p:nvSpPr>
          <p:spPr>
            <a:xfrm>
              <a:off x="5988893" y="5504260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36A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90" name="Zaokrąglony prostokąt 31">
              <a:extLst>
                <a:ext uri="{FF2B5EF4-FFF2-40B4-BE49-F238E27FC236}">
                  <a16:creationId xmlns:a16="http://schemas.microsoft.com/office/drawing/2014/main" id="{3F977933-C353-D24B-B738-5D67C1CBB131}"/>
                </a:ext>
              </a:extLst>
            </p:cNvPr>
            <p:cNvSpPr/>
            <p:nvPr/>
          </p:nvSpPr>
          <p:spPr>
            <a:xfrm>
              <a:off x="6286571" y="5502853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4BA8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91" name="Zaokrąglony prostokąt 31">
              <a:extLst>
                <a:ext uri="{FF2B5EF4-FFF2-40B4-BE49-F238E27FC236}">
                  <a16:creationId xmlns:a16="http://schemas.microsoft.com/office/drawing/2014/main" id="{72B18CE4-FBA8-F945-9F45-658D0EE4490B}"/>
                </a:ext>
              </a:extLst>
            </p:cNvPr>
            <p:cNvSpPr/>
            <p:nvPr/>
          </p:nvSpPr>
          <p:spPr>
            <a:xfrm>
              <a:off x="6585452" y="5504259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5CB1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92" name="Zaokrąglony prostokąt 31">
              <a:extLst>
                <a:ext uri="{FF2B5EF4-FFF2-40B4-BE49-F238E27FC236}">
                  <a16:creationId xmlns:a16="http://schemas.microsoft.com/office/drawing/2014/main" id="{08606F24-A67C-F140-9134-79B6BEF07F1E}"/>
                </a:ext>
              </a:extLst>
            </p:cNvPr>
            <p:cNvSpPr/>
            <p:nvPr/>
          </p:nvSpPr>
          <p:spPr>
            <a:xfrm>
              <a:off x="6885536" y="5504258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6FBA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93" name="Zaokrąglony prostokąt 31">
              <a:extLst>
                <a:ext uri="{FF2B5EF4-FFF2-40B4-BE49-F238E27FC236}">
                  <a16:creationId xmlns:a16="http://schemas.microsoft.com/office/drawing/2014/main" id="{2403FD72-B490-AF4F-93AD-80573CBA37A2}"/>
                </a:ext>
              </a:extLst>
            </p:cNvPr>
            <p:cNvSpPr/>
            <p:nvPr/>
          </p:nvSpPr>
          <p:spPr>
            <a:xfrm>
              <a:off x="7186726" y="5504259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80C3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94" name="Zaokrąglony prostokąt 31">
              <a:extLst>
                <a:ext uri="{FF2B5EF4-FFF2-40B4-BE49-F238E27FC236}">
                  <a16:creationId xmlns:a16="http://schemas.microsoft.com/office/drawing/2014/main" id="{FB069490-657B-9C42-ABB2-92C74C24BBB6}"/>
                </a:ext>
              </a:extLst>
            </p:cNvPr>
            <p:cNvSpPr/>
            <p:nvPr/>
          </p:nvSpPr>
          <p:spPr>
            <a:xfrm>
              <a:off x="7489119" y="5502853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94CC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95" name="Zaokrąglony prostokąt 31">
              <a:extLst>
                <a:ext uri="{FF2B5EF4-FFF2-40B4-BE49-F238E27FC236}">
                  <a16:creationId xmlns:a16="http://schemas.microsoft.com/office/drawing/2014/main" id="{C285F3C8-EFC8-AD47-B614-5C715BDD0A63}"/>
                </a:ext>
              </a:extLst>
            </p:cNvPr>
            <p:cNvSpPr/>
            <p:nvPr/>
          </p:nvSpPr>
          <p:spPr>
            <a:xfrm>
              <a:off x="7790309" y="5502853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A7D5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96" name="Zaokrąglony prostokąt 31">
              <a:extLst>
                <a:ext uri="{FF2B5EF4-FFF2-40B4-BE49-F238E27FC236}">
                  <a16:creationId xmlns:a16="http://schemas.microsoft.com/office/drawing/2014/main" id="{A8DE8681-7126-E240-AFD4-AD4C5079DD71}"/>
                </a:ext>
              </a:extLst>
            </p:cNvPr>
            <p:cNvSpPr/>
            <p:nvPr/>
          </p:nvSpPr>
          <p:spPr>
            <a:xfrm>
              <a:off x="8092702" y="5502853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B8DD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97" name="Zaokrąglony prostokąt 31">
              <a:extLst>
                <a:ext uri="{FF2B5EF4-FFF2-40B4-BE49-F238E27FC236}">
                  <a16:creationId xmlns:a16="http://schemas.microsoft.com/office/drawing/2014/main" id="{9455CF14-32D1-1F4D-8342-E0C8E2AAA173}"/>
                </a:ext>
              </a:extLst>
            </p:cNvPr>
            <p:cNvSpPr/>
            <p:nvPr/>
          </p:nvSpPr>
          <p:spPr>
            <a:xfrm>
              <a:off x="8383356" y="5502852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CBE6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98" name="Zaokrąglony prostokąt 31">
              <a:extLst>
                <a:ext uri="{FF2B5EF4-FFF2-40B4-BE49-F238E27FC236}">
                  <a16:creationId xmlns:a16="http://schemas.microsoft.com/office/drawing/2014/main" id="{38B88707-1873-3B48-95EB-6F9694B1561E}"/>
                </a:ext>
              </a:extLst>
            </p:cNvPr>
            <p:cNvSpPr/>
            <p:nvPr/>
          </p:nvSpPr>
          <p:spPr>
            <a:xfrm>
              <a:off x="8684546" y="5502853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DDE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99" name="Zaokrąglony prostokąt 31">
              <a:extLst>
                <a:ext uri="{FF2B5EF4-FFF2-40B4-BE49-F238E27FC236}">
                  <a16:creationId xmlns:a16="http://schemas.microsoft.com/office/drawing/2014/main" id="{BE84A1C3-A206-BE4C-8322-A000CA71987F}"/>
                </a:ext>
              </a:extLst>
            </p:cNvPr>
            <p:cNvSpPr/>
            <p:nvPr/>
          </p:nvSpPr>
          <p:spPr>
            <a:xfrm>
              <a:off x="8986939" y="5504258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F0F8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</p:grpSp>
      <p:sp>
        <p:nvSpPr>
          <p:cNvPr id="75" name="Zaokrąglony prostokąt 31">
            <a:extLst>
              <a:ext uri="{FF2B5EF4-FFF2-40B4-BE49-F238E27FC236}">
                <a16:creationId xmlns:a16="http://schemas.microsoft.com/office/drawing/2014/main" id="{CDE8A5E2-997A-DF42-A360-C4454C49C828}"/>
              </a:ext>
            </a:extLst>
          </p:cNvPr>
          <p:cNvSpPr/>
          <p:nvPr/>
        </p:nvSpPr>
        <p:spPr>
          <a:xfrm>
            <a:off x="5845426" y="5837081"/>
            <a:ext cx="105573" cy="322186"/>
          </a:xfrm>
          <a:prstGeom prst="roundRect">
            <a:avLst>
              <a:gd name="adj" fmla="val 0"/>
            </a:avLst>
          </a:prstGeom>
          <a:solidFill>
            <a:srgbClr val="0D8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l-PL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 panose="02000000000000000000" pitchFamily="2" charset="0"/>
              <a:ea typeface="+mn-ea"/>
              <a:cs typeface="+mn-cs"/>
            </a:endParaRPr>
          </a:p>
        </p:txBody>
      </p:sp>
      <p:pic>
        <p:nvPicPr>
          <p:cNvPr id="148" name="Obraz 147">
            <a:extLst>
              <a:ext uri="{FF2B5EF4-FFF2-40B4-BE49-F238E27FC236}">
                <a16:creationId xmlns:a16="http://schemas.microsoft.com/office/drawing/2014/main" id="{1C08BE24-5C7D-C943-8469-0E44F2367F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8413" y="2348880"/>
            <a:ext cx="3567094" cy="3558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10101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Funkcja Anonimowa (Lambda):</a:t>
            </a:r>
          </a:p>
          <a:p>
            <a:r>
              <a:rPr lang="pl-PL" dirty="0"/>
              <a:t>Przykład: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BF87F2D2-3922-F950-FE84-114EF920B52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2291"/>
          <a:stretch/>
        </p:blipFill>
        <p:spPr>
          <a:xfrm>
            <a:off x="4480450" y="2420888"/>
            <a:ext cx="3231100" cy="4264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83461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List </a:t>
            </a:r>
            <a:r>
              <a:rPr lang="pl-PL" dirty="0" err="1"/>
              <a:t>Comprehension</a:t>
            </a:r>
            <a:endParaRPr lang="pl-PL" dirty="0"/>
          </a:p>
          <a:p>
            <a:pPr marL="342900" lvl="1" indent="-342900"/>
            <a:r>
              <a:rPr lang="pl-PL" dirty="0">
                <a:solidFill>
                  <a:schemeClr val="bg2"/>
                </a:solidFill>
              </a:rPr>
              <a:t>Umożliwia zwięzłe tworzenie list w jednej linii.</a:t>
            </a:r>
          </a:p>
          <a:p>
            <a:pPr marL="800100" lvl="3" indent="-342900"/>
            <a:r>
              <a:rPr lang="pl-PL" dirty="0">
                <a:solidFill>
                  <a:schemeClr val="bg2"/>
                </a:solidFill>
              </a:rPr>
              <a:t>Przykład: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F3A69174-9110-0A4E-BEC7-C0030CEDB00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9295"/>
          <a:stretch/>
        </p:blipFill>
        <p:spPr>
          <a:xfrm>
            <a:off x="3919421" y="3789040"/>
            <a:ext cx="4353157" cy="207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31182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Wybrane funkcje wbudowane</a:t>
            </a:r>
          </a:p>
          <a:p>
            <a:pPr marL="0" indent="0" algn="l">
              <a:buNone/>
            </a:pPr>
            <a:endParaRPr lang="pl-PL" dirty="0"/>
          </a:p>
          <a:p>
            <a:pPr marL="0" indent="0" algn="ctr">
              <a:buNone/>
            </a:pPr>
            <a:r>
              <a:rPr lang="pl-PL" dirty="0"/>
              <a:t>Funkcje matematyczne:</a:t>
            </a:r>
          </a:p>
          <a:p>
            <a:pPr lvl="1"/>
            <a:r>
              <a:rPr lang="pl-PL" dirty="0" err="1"/>
              <a:t>abs</a:t>
            </a:r>
            <a:r>
              <a:rPr lang="pl-PL" dirty="0"/>
              <a:t>(), </a:t>
            </a:r>
            <a:r>
              <a:rPr lang="pl-PL" dirty="0" err="1"/>
              <a:t>round</a:t>
            </a:r>
            <a:r>
              <a:rPr lang="pl-PL" dirty="0"/>
              <a:t>(), max(), min(), sum()</a:t>
            </a:r>
          </a:p>
          <a:p>
            <a:pPr marL="0" indent="0" algn="l">
              <a:buNone/>
            </a:pPr>
            <a:endParaRPr lang="pl-PL" dirty="0"/>
          </a:p>
          <a:p>
            <a:pPr marL="0" indent="0" algn="ctr">
              <a:buNone/>
            </a:pPr>
            <a:r>
              <a:rPr lang="pl-PL" dirty="0"/>
              <a:t>Funkcje tekstowe:</a:t>
            </a:r>
          </a:p>
          <a:p>
            <a:pPr lvl="1"/>
            <a:r>
              <a:rPr lang="pl-PL" dirty="0"/>
              <a:t>len(), </a:t>
            </a:r>
            <a:r>
              <a:rPr lang="pl-PL" dirty="0" err="1"/>
              <a:t>str</a:t>
            </a:r>
            <a:r>
              <a:rPr lang="pl-PL" dirty="0"/>
              <a:t>(), </a:t>
            </a:r>
            <a:r>
              <a:rPr lang="pl-PL" dirty="0" err="1"/>
              <a:t>upper</a:t>
            </a:r>
            <a:r>
              <a:rPr lang="pl-PL" dirty="0"/>
              <a:t>(), </a:t>
            </a:r>
            <a:r>
              <a:rPr lang="pl-PL" dirty="0" err="1"/>
              <a:t>lower</a:t>
            </a:r>
            <a:r>
              <a:rPr lang="pl-PL" dirty="0"/>
              <a:t>(), </a:t>
            </a:r>
            <a:r>
              <a:rPr lang="pl-PL" dirty="0" err="1"/>
              <a:t>startswith</a:t>
            </a:r>
            <a:r>
              <a:rPr lang="pl-PL" dirty="0"/>
              <a:t>(), </a:t>
            </a:r>
            <a:r>
              <a:rPr lang="pl-PL" dirty="0" err="1"/>
              <a:t>endswith</a:t>
            </a:r>
            <a:r>
              <a:rPr lang="pl-PL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1572742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Wybrane funkcje wbudowane</a:t>
            </a:r>
          </a:p>
          <a:p>
            <a:pPr marL="0" indent="0" algn="l">
              <a:buNone/>
            </a:pPr>
            <a:endParaRPr lang="pl-PL" dirty="0"/>
          </a:p>
          <a:p>
            <a:pPr marL="0" indent="0" algn="ctr">
              <a:buNone/>
            </a:pPr>
            <a:r>
              <a:rPr lang="pl-PL" dirty="0"/>
              <a:t>Funkcje statystyczne, </a:t>
            </a:r>
            <a:r>
              <a:rPr lang="pl-PL" b="1" dirty="0"/>
              <a:t>należy zrobić import </a:t>
            </a:r>
            <a:r>
              <a:rPr lang="pl-PL" b="1" dirty="0" err="1"/>
              <a:t>statistics</a:t>
            </a:r>
            <a:r>
              <a:rPr lang="pl-PL" dirty="0"/>
              <a:t>:</a:t>
            </a:r>
          </a:p>
          <a:p>
            <a:pPr marL="685800" lvl="2"/>
            <a:r>
              <a:rPr lang="pl-PL" dirty="0" err="1">
                <a:solidFill>
                  <a:schemeClr val="bg2"/>
                </a:solidFill>
              </a:rPr>
              <a:t>mean</a:t>
            </a:r>
            <a:r>
              <a:rPr lang="pl-PL" dirty="0">
                <a:solidFill>
                  <a:schemeClr val="bg2"/>
                </a:solidFill>
              </a:rPr>
              <a:t>(), median(), </a:t>
            </a:r>
            <a:r>
              <a:rPr lang="pl-PL" dirty="0" err="1">
                <a:solidFill>
                  <a:schemeClr val="bg2"/>
                </a:solidFill>
              </a:rPr>
              <a:t>mode</a:t>
            </a:r>
            <a:r>
              <a:rPr lang="pl-PL" dirty="0">
                <a:solidFill>
                  <a:schemeClr val="bg2"/>
                </a:solidFill>
              </a:rPr>
              <a:t>(), </a:t>
            </a:r>
            <a:r>
              <a:rPr lang="pl-PL" dirty="0" err="1">
                <a:solidFill>
                  <a:schemeClr val="bg2"/>
                </a:solidFill>
              </a:rPr>
              <a:t>stdev</a:t>
            </a:r>
            <a:r>
              <a:rPr lang="pl-PL" dirty="0">
                <a:solidFill>
                  <a:schemeClr val="bg2"/>
                </a:solidFill>
              </a:rPr>
              <a:t>()</a:t>
            </a:r>
          </a:p>
          <a:p>
            <a:pPr marL="0" indent="0" algn="l">
              <a:buNone/>
            </a:pPr>
            <a:endParaRPr lang="pl-PL" dirty="0"/>
          </a:p>
          <a:p>
            <a:pPr marL="0" indent="0" algn="ctr">
              <a:buNone/>
            </a:pPr>
            <a:r>
              <a:rPr lang="pl-PL" dirty="0"/>
              <a:t>Funkcje data i czas:</a:t>
            </a:r>
          </a:p>
          <a:p>
            <a:pPr marL="685800" lvl="2"/>
            <a:r>
              <a:rPr lang="pl-PL" dirty="0" err="1">
                <a:solidFill>
                  <a:schemeClr val="bg2"/>
                </a:solidFill>
              </a:rPr>
              <a:t>datetime.now</a:t>
            </a:r>
            <a:r>
              <a:rPr lang="pl-PL" dirty="0">
                <a:solidFill>
                  <a:schemeClr val="bg2"/>
                </a:solidFill>
              </a:rPr>
              <a:t>(), </a:t>
            </a:r>
            <a:r>
              <a:rPr lang="pl-PL" dirty="0" err="1">
                <a:solidFill>
                  <a:schemeClr val="bg2"/>
                </a:solidFill>
              </a:rPr>
              <a:t>strftime</a:t>
            </a:r>
            <a:r>
              <a:rPr lang="pl-PL" dirty="0">
                <a:solidFill>
                  <a:schemeClr val="bg2"/>
                </a:solidFill>
              </a:rPr>
              <a:t>(), </a:t>
            </a:r>
            <a:r>
              <a:rPr lang="pl-PL" dirty="0" err="1">
                <a:solidFill>
                  <a:schemeClr val="bg2"/>
                </a:solidFill>
              </a:rPr>
              <a:t>strptime</a:t>
            </a:r>
            <a:r>
              <a:rPr lang="pl-PL" dirty="0">
                <a:solidFill>
                  <a:schemeClr val="bg2"/>
                </a:solidFill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17442514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pl-PL" dirty="0"/>
              <a:t>Wybrane funkcje wbudowane</a:t>
            </a:r>
          </a:p>
          <a:p>
            <a:pPr marL="457200" lvl="1" indent="0" algn="just">
              <a:buNone/>
            </a:pPr>
            <a:r>
              <a:rPr lang="pl-PL" dirty="0"/>
              <a:t>Funkcje data i czas:</a:t>
            </a:r>
          </a:p>
          <a:p>
            <a:pPr lvl="1" algn="just"/>
            <a:r>
              <a:rPr lang="pl-PL" dirty="0"/>
              <a:t>Dlaczego importujemy najpierw z from </a:t>
            </a:r>
            <a:r>
              <a:rPr lang="pl-PL" dirty="0" err="1"/>
              <a:t>datetime</a:t>
            </a:r>
            <a:r>
              <a:rPr lang="pl-PL" dirty="0"/>
              <a:t> a później import </a:t>
            </a:r>
            <a:r>
              <a:rPr lang="pl-PL" dirty="0" err="1"/>
              <a:t>datetime</a:t>
            </a:r>
            <a:r>
              <a:rPr lang="pl-PL" dirty="0"/>
              <a:t>?</a:t>
            </a:r>
          </a:p>
          <a:p>
            <a:pPr marL="914400" lvl="2" indent="0" algn="just">
              <a:buNone/>
            </a:pPr>
            <a:endParaRPr lang="pl-PL" dirty="0"/>
          </a:p>
          <a:p>
            <a:pPr lvl="2" algn="just">
              <a:buFont typeface="Wingdings" panose="05000000000000000000" pitchFamily="2" charset="2"/>
              <a:buChar char="Ø"/>
            </a:pPr>
            <a:r>
              <a:rPr lang="pl-PL" dirty="0"/>
              <a:t>Moduł </a:t>
            </a:r>
            <a:r>
              <a:rPr lang="pl-PL" dirty="0" err="1"/>
              <a:t>datetime</a:t>
            </a:r>
            <a:r>
              <a:rPr lang="pl-PL" dirty="0"/>
              <a:t> zawiera głównie jedną klasę o nazwie </a:t>
            </a:r>
            <a:r>
              <a:rPr lang="pl-PL" dirty="0" err="1"/>
              <a:t>datetime</a:t>
            </a:r>
            <a:r>
              <a:rPr lang="pl-PL" dirty="0"/>
              <a:t>, która jest powszechnie używana.</a:t>
            </a:r>
          </a:p>
          <a:p>
            <a:pPr lvl="2" algn="just">
              <a:buFont typeface="Wingdings" panose="05000000000000000000" pitchFamily="2" charset="2"/>
              <a:buChar char="Ø"/>
            </a:pPr>
            <a:r>
              <a:rPr lang="pl-PL" dirty="0"/>
              <a:t>Importując jedynie tę klasę za pomocą from </a:t>
            </a:r>
            <a:r>
              <a:rPr lang="pl-PL" dirty="0" err="1"/>
              <a:t>datetime</a:t>
            </a:r>
            <a:r>
              <a:rPr lang="pl-PL" dirty="0"/>
              <a:t> import </a:t>
            </a:r>
            <a:r>
              <a:rPr lang="pl-PL" dirty="0" err="1"/>
              <a:t>datetime</a:t>
            </a:r>
            <a:r>
              <a:rPr lang="pl-PL" dirty="0"/>
              <a:t>, można bezpośrednio odwoływać się do niej bez konieczności używania prefiksu nazwy modułu.</a:t>
            </a:r>
          </a:p>
          <a:p>
            <a:pPr lvl="2" algn="just">
              <a:buFont typeface="Wingdings" panose="05000000000000000000" pitchFamily="2" charset="2"/>
              <a:buChar char="Ø"/>
            </a:pPr>
            <a:r>
              <a:rPr lang="pl-PL" dirty="0"/>
              <a:t>Użycie </a:t>
            </a:r>
            <a:r>
              <a:rPr lang="pl-PL" dirty="0" err="1"/>
              <a:t>datetime.now</a:t>
            </a:r>
            <a:r>
              <a:rPr lang="pl-PL" dirty="0"/>
              <a:t>() jest bardziej zwięzłe niż </a:t>
            </a:r>
            <a:r>
              <a:rPr lang="pl-PL" dirty="0" err="1"/>
              <a:t>datetime.datetime.now</a:t>
            </a:r>
            <a:r>
              <a:rPr lang="pl-PL" dirty="0"/>
              <a:t>(), co poprawia czytelność kodu.</a:t>
            </a:r>
          </a:p>
        </p:txBody>
      </p:sp>
    </p:spTree>
    <p:extLst>
      <p:ext uri="{BB962C8B-B14F-4D97-AF65-F5344CB8AC3E}">
        <p14:creationId xmlns:p14="http://schemas.microsoft.com/office/powerpoint/2010/main" val="296272601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Wybrane funkcje wbudowane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sz="2500" dirty="0">
                <a:solidFill>
                  <a:schemeClr val="bg2"/>
                </a:solidFill>
              </a:rPr>
              <a:t>W wielu przypadkach importowanie tylko potrzebnej klasy za pomocą from ... import ... jest bardziej praktyczne, ponieważ ogranicza ilość pisania kodu i poprawia czytelność. Jednakże, w niektórych sytuacjach, zwłaszcza gdy moduł </a:t>
            </a:r>
            <a:r>
              <a:rPr lang="pl-PL" sz="2500" dirty="0" err="1">
                <a:solidFill>
                  <a:schemeClr val="bg2"/>
                </a:solidFill>
              </a:rPr>
              <a:t>datetime</a:t>
            </a:r>
            <a:r>
              <a:rPr lang="pl-PL" sz="2500" dirty="0">
                <a:solidFill>
                  <a:schemeClr val="bg2"/>
                </a:solidFill>
              </a:rPr>
              <a:t> zawiera więcej niż jedną interesującą klasę lub funkcję, można zdecydować się na import całego modułu import </a:t>
            </a:r>
            <a:r>
              <a:rPr lang="pl-PL" sz="2500" dirty="0" err="1">
                <a:solidFill>
                  <a:schemeClr val="bg2"/>
                </a:solidFill>
              </a:rPr>
              <a:t>datetime</a:t>
            </a:r>
            <a:r>
              <a:rPr lang="pl-PL" sz="2500" dirty="0">
                <a:solidFill>
                  <a:schemeClr val="bg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8899340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Wybrane funkcje wbudowane</a:t>
            </a:r>
          </a:p>
          <a:p>
            <a:pPr marL="0" indent="0" algn="just">
              <a:buNone/>
            </a:pPr>
            <a:r>
              <a:rPr lang="pl-PL" dirty="0"/>
              <a:t>Funkcje matematyczne:</a:t>
            </a:r>
          </a:p>
          <a:p>
            <a:pPr lvl="1" algn="just"/>
            <a:r>
              <a:rPr lang="pl-PL" dirty="0"/>
              <a:t>Przykład:</a:t>
            </a:r>
          </a:p>
        </p:txBody>
      </p:sp>
      <p:pic>
        <p:nvPicPr>
          <p:cNvPr id="8" name="Obraz 7">
            <a:extLst>
              <a:ext uri="{FF2B5EF4-FFF2-40B4-BE49-F238E27FC236}">
                <a16:creationId xmlns:a16="http://schemas.microsoft.com/office/drawing/2014/main" id="{0D29D98A-A3B0-E82B-063A-562A327ECFC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572"/>
          <a:stretch/>
        </p:blipFill>
        <p:spPr>
          <a:xfrm>
            <a:off x="2639616" y="2663457"/>
            <a:ext cx="6912768" cy="3684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17268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Wybrane funkcje wbudowane</a:t>
            </a:r>
          </a:p>
          <a:p>
            <a:pPr marL="0" lvl="1" indent="0" algn="just">
              <a:buNone/>
            </a:pPr>
            <a:r>
              <a:rPr lang="pl-PL" dirty="0">
                <a:solidFill>
                  <a:schemeClr val="bg2"/>
                </a:solidFill>
              </a:rPr>
              <a:t>Funkcje tekstowe:</a:t>
            </a:r>
          </a:p>
          <a:p>
            <a:pPr marL="800100" lvl="3" indent="-342900" algn="just"/>
            <a:r>
              <a:rPr lang="pl-PL" dirty="0">
                <a:solidFill>
                  <a:schemeClr val="bg2"/>
                </a:solidFill>
              </a:rPr>
              <a:t>Przykład: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EA625C95-B91C-7D2F-CF51-2AA6B2E82FF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912"/>
          <a:stretch/>
        </p:blipFill>
        <p:spPr>
          <a:xfrm>
            <a:off x="3150772" y="2060848"/>
            <a:ext cx="5890455" cy="4732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18268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Wybrane funkcje wbudowane</a:t>
            </a:r>
          </a:p>
          <a:p>
            <a:pPr marL="0" indent="0" algn="just">
              <a:buNone/>
            </a:pPr>
            <a:r>
              <a:rPr lang="pl-PL" dirty="0"/>
              <a:t>Funkcje statystyczne:</a:t>
            </a:r>
          </a:p>
          <a:p>
            <a:pPr lvl="1" algn="just"/>
            <a:r>
              <a:rPr lang="pl-PL" dirty="0"/>
              <a:t>Przykład: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F12A975D-36B0-9067-AEE8-8EBD0DE3DEF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230"/>
          <a:stretch/>
        </p:blipFill>
        <p:spPr>
          <a:xfrm>
            <a:off x="2081146" y="2996715"/>
            <a:ext cx="8029708" cy="3456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26495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Wybrane funkcje wbudowane</a:t>
            </a:r>
          </a:p>
          <a:p>
            <a:pPr marL="0" lvl="1" indent="0" algn="just">
              <a:buNone/>
            </a:pPr>
            <a:r>
              <a:rPr lang="pl-PL" dirty="0">
                <a:solidFill>
                  <a:schemeClr val="bg2"/>
                </a:solidFill>
              </a:rPr>
              <a:t>Funkcje data/czas:</a:t>
            </a:r>
          </a:p>
          <a:p>
            <a:pPr marL="800100" lvl="3" indent="-342900" algn="just"/>
            <a:r>
              <a:rPr lang="pl-PL" dirty="0">
                <a:solidFill>
                  <a:schemeClr val="bg2"/>
                </a:solidFill>
              </a:rPr>
              <a:t>Przykład:</a:t>
            </a:r>
          </a:p>
          <a:p>
            <a:pPr marL="914400" lvl="4" indent="0" algn="just">
              <a:buNone/>
            </a:pPr>
            <a:r>
              <a:rPr lang="pl-PL" dirty="0">
                <a:solidFill>
                  <a:schemeClr val="bg2"/>
                </a:solidFill>
              </a:rPr>
              <a:t>(ze względu na ograniczone miejsce, przykłady na kolejnym slajdzie)</a:t>
            </a:r>
          </a:p>
        </p:txBody>
      </p:sp>
    </p:spTree>
    <p:extLst>
      <p:ext uri="{BB962C8B-B14F-4D97-AF65-F5344CB8AC3E}">
        <p14:creationId xmlns:p14="http://schemas.microsoft.com/office/powerpoint/2010/main" val="2291217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CA07D0E-2C0B-3E29-9D21-25DCB948B3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1038" y="1355735"/>
            <a:ext cx="5630986" cy="2129907"/>
          </a:xfrm>
        </p:spPr>
        <p:txBody>
          <a:bodyPr/>
          <a:lstStyle/>
          <a:p>
            <a:r>
              <a:rPr lang="pl-PL" dirty="0" err="1"/>
              <a:t>Python</a:t>
            </a:r>
            <a:r>
              <a:rPr lang="pl-PL" dirty="0"/>
              <a:t> w pracy z MS Excel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9377D892-8CF2-19EE-23B8-C10F10F7993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l-PL" dirty="0"/>
              <a:t>Automatyzuj codzienną pracę z plikami Excel z wykorzystaniem </a:t>
            </a:r>
            <a:r>
              <a:rPr lang="pl-PL" dirty="0" err="1"/>
              <a:t>Pythona</a:t>
            </a:r>
            <a:r>
              <a:rPr lang="pl-PL" dirty="0"/>
              <a:t>!</a:t>
            </a:r>
          </a:p>
          <a:p>
            <a:endParaRPr lang="pl-PL" dirty="0"/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AAE63F94-F7F1-DBB0-9E7C-FC2118C76E8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pl-PL" dirty="0"/>
              <a:t>Trener</a:t>
            </a:r>
          </a:p>
        </p:txBody>
      </p:sp>
      <p:sp>
        <p:nvSpPr>
          <p:cNvPr id="5" name="Symbol zastępczy tekstu 4">
            <a:extLst>
              <a:ext uri="{FF2B5EF4-FFF2-40B4-BE49-F238E27FC236}">
                <a16:creationId xmlns:a16="http://schemas.microsoft.com/office/drawing/2014/main" id="{1C30FDB0-AB80-DF25-2596-049DBA28D5E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pl-PL" dirty="0"/>
              <a:t>Paweł Goleń</a:t>
            </a:r>
          </a:p>
        </p:txBody>
      </p:sp>
      <p:pic>
        <p:nvPicPr>
          <p:cNvPr id="8" name="Symbol zastępczy obrazu 7">
            <a:extLst>
              <a:ext uri="{FF2B5EF4-FFF2-40B4-BE49-F238E27FC236}">
                <a16:creationId xmlns:a16="http://schemas.microsoft.com/office/drawing/2014/main" id="{163A9BF6-DB26-BC57-FF72-C69439679D7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3166" b="3166"/>
          <a:stretch/>
        </p:blipFill>
        <p:spPr>
          <a:xfrm>
            <a:off x="7123154" y="1394293"/>
            <a:ext cx="3916364" cy="3916364"/>
          </a:xfrm>
        </p:spPr>
      </p:pic>
    </p:spTree>
    <p:extLst>
      <p:ext uri="{BB962C8B-B14F-4D97-AF65-F5344CB8AC3E}">
        <p14:creationId xmlns:p14="http://schemas.microsoft.com/office/powerpoint/2010/main" val="222515873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Funkcje data/czas: </a:t>
            </a:r>
            <a:r>
              <a:rPr lang="pl-PL" dirty="0" err="1"/>
              <a:t>Strftime</a:t>
            </a:r>
            <a:r>
              <a:rPr lang="pl-PL" dirty="0"/>
              <a:t>()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DCDE33B6-5EA8-A3AC-C290-F7DECD5EA98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222"/>
          <a:stretch/>
        </p:blipFill>
        <p:spPr>
          <a:xfrm>
            <a:off x="2378621" y="1916832"/>
            <a:ext cx="7434757" cy="4663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1813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>
                <a:solidFill>
                  <a:schemeClr val="bg2"/>
                </a:solidFill>
              </a:rPr>
              <a:t>Funkcje data/czas: </a:t>
            </a:r>
            <a:r>
              <a:rPr lang="pl-PL" dirty="0" err="1">
                <a:solidFill>
                  <a:schemeClr val="bg2"/>
                </a:solidFill>
              </a:rPr>
              <a:t>Strptime</a:t>
            </a:r>
            <a:r>
              <a:rPr lang="pl-PL" dirty="0">
                <a:solidFill>
                  <a:schemeClr val="bg2"/>
                </a:solidFill>
              </a:rPr>
              <a:t>()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7B6138E6-C50E-CC1D-EC1A-976AA6ADBD7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761"/>
          <a:stretch/>
        </p:blipFill>
        <p:spPr>
          <a:xfrm>
            <a:off x="3312606" y="2068978"/>
            <a:ext cx="5566788" cy="3440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71517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Funkcje data/czas: </a:t>
            </a:r>
            <a:r>
              <a:rPr lang="pl-PL" dirty="0" err="1"/>
              <a:t>Strptime</a:t>
            </a:r>
            <a:r>
              <a:rPr lang="pl-PL" dirty="0"/>
              <a:t>()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A67CF7A9-A0FD-A603-8BE6-456336B7C82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865" t="4274"/>
          <a:stretch/>
        </p:blipFill>
        <p:spPr>
          <a:xfrm>
            <a:off x="3308105" y="2281577"/>
            <a:ext cx="5575789" cy="3014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32037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Kontrola Przepływu</a:t>
            </a:r>
          </a:p>
          <a:p>
            <a:pPr marL="342900" lvl="2" indent="-342900" algn="just"/>
            <a:r>
              <a:rPr lang="pl-PL" dirty="0"/>
              <a:t>Pętla </a:t>
            </a:r>
            <a:r>
              <a:rPr lang="pl-PL" dirty="0" err="1"/>
              <a:t>While</a:t>
            </a:r>
            <a:r>
              <a:rPr lang="pl-PL" dirty="0"/>
              <a:t>:</a:t>
            </a:r>
          </a:p>
          <a:p>
            <a:pPr marL="800100" lvl="3" indent="-342900" algn="just"/>
            <a:r>
              <a:rPr lang="pl-PL" dirty="0"/>
              <a:t>Przykład: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A69BA79B-4396-6766-10C7-4B95B226A9A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297"/>
          <a:stretch/>
        </p:blipFill>
        <p:spPr>
          <a:xfrm>
            <a:off x="4171925" y="2847738"/>
            <a:ext cx="3848150" cy="3245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66058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just"/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Kontrola Przepływu</a:t>
            </a:r>
          </a:p>
          <a:p>
            <a:pPr marL="342900" lvl="1" indent="-342900" algn="just"/>
            <a:r>
              <a:rPr lang="pl-PL" dirty="0">
                <a:solidFill>
                  <a:schemeClr val="bg2"/>
                </a:solidFill>
              </a:rPr>
              <a:t>Pętla For: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Przykład: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54D6986C-75DB-3BD9-D0F8-E7DAB1D2DE5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1876"/>
          <a:stretch/>
        </p:blipFill>
        <p:spPr>
          <a:xfrm>
            <a:off x="4395785" y="3275737"/>
            <a:ext cx="3400430" cy="2822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61943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Kontrola Przepływu</a:t>
            </a:r>
          </a:p>
          <a:p>
            <a:pPr marL="342900" lvl="2" indent="-342900" algn="just"/>
            <a:r>
              <a:rPr lang="pl-PL" dirty="0"/>
              <a:t>Instrukcje Warunkowe (</a:t>
            </a:r>
            <a:r>
              <a:rPr lang="pl-PL" dirty="0" err="1"/>
              <a:t>if</a:t>
            </a:r>
            <a:r>
              <a:rPr lang="pl-PL" dirty="0"/>
              <a:t>, </a:t>
            </a:r>
            <a:r>
              <a:rPr lang="pl-PL" dirty="0" err="1"/>
              <a:t>elif</a:t>
            </a:r>
            <a:r>
              <a:rPr lang="pl-PL" dirty="0"/>
              <a:t>, </a:t>
            </a:r>
            <a:r>
              <a:rPr lang="pl-PL" dirty="0" err="1"/>
              <a:t>else</a:t>
            </a:r>
            <a:r>
              <a:rPr lang="pl-PL" dirty="0"/>
              <a:t>):</a:t>
            </a:r>
          </a:p>
          <a:p>
            <a:pPr marL="800100" lvl="3" indent="-342900" algn="just"/>
            <a:r>
              <a:rPr lang="pl-PL" dirty="0"/>
              <a:t>Przykład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A0861B83-BF6D-EA3C-BC51-72CBF0CE3F9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6279"/>
          <a:stretch/>
        </p:blipFill>
        <p:spPr>
          <a:xfrm>
            <a:off x="4040047" y="3531418"/>
            <a:ext cx="4111906" cy="2561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1181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8A1A2BD-6583-FFB8-52B3-5274104CE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F9B690A9-D45F-68C9-6E49-FA10A51542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5800" y="1628800"/>
            <a:ext cx="3600400" cy="3600400"/>
          </a:xfrm>
          <a:prstGeom prst="rect">
            <a:avLst/>
          </a:prstGeom>
        </p:spPr>
      </p:pic>
      <p:sp>
        <p:nvSpPr>
          <p:cNvPr id="5" name="pole tekstowe 4">
            <a:extLst>
              <a:ext uri="{FF2B5EF4-FFF2-40B4-BE49-F238E27FC236}">
                <a16:creationId xmlns:a16="http://schemas.microsoft.com/office/drawing/2014/main" id="{94D88468-CDB0-210F-0523-7096AE298ABD}"/>
              </a:ext>
            </a:extLst>
          </p:cNvPr>
          <p:cNvSpPr txBox="1"/>
          <p:nvPr/>
        </p:nvSpPr>
        <p:spPr>
          <a:xfrm>
            <a:off x="1631504" y="5373216"/>
            <a:ext cx="8784976" cy="504056"/>
          </a:xfrm>
          <a:prstGeom prst="rect">
            <a:avLst/>
          </a:prstGeom>
        </p:spPr>
        <p:txBody>
          <a:bodyPr vert="horz" wrap="square" lIns="0" tIns="45720" rIns="0" bIns="45720" rtlCol="0">
            <a:normAutofit/>
          </a:bodyPr>
          <a:lstStyle/>
          <a:p>
            <a:pPr marL="0" indent="0" algn="ctr">
              <a:buNone/>
            </a:pPr>
            <a:r>
              <a:rPr lang="pl-PL" sz="2400" dirty="0"/>
              <a:t>Warsztat</a:t>
            </a:r>
          </a:p>
        </p:txBody>
      </p:sp>
    </p:spTree>
    <p:extLst>
      <p:ext uri="{BB962C8B-B14F-4D97-AF65-F5344CB8AC3E}">
        <p14:creationId xmlns:p14="http://schemas.microsoft.com/office/powerpoint/2010/main" val="132150329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i jego pakiety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pl-PL" dirty="0"/>
              <a:t>Prezentacja pakietów używanych do pracy z plikami Excela - Wstęp:</a:t>
            </a:r>
          </a:p>
          <a:p>
            <a:pPr marL="0" indent="0" algn="just">
              <a:buNone/>
            </a:pPr>
            <a:endParaRPr lang="pl-PL" dirty="0"/>
          </a:p>
          <a:p>
            <a:pPr algn="just"/>
            <a:r>
              <a:rPr lang="pl-PL" dirty="0" err="1"/>
              <a:t>pandas</a:t>
            </a:r>
            <a:r>
              <a:rPr lang="pl-PL" dirty="0"/>
              <a:t>: wszechstronna biblioteka do manipulacji danymi.</a:t>
            </a:r>
          </a:p>
          <a:p>
            <a:pPr algn="just"/>
            <a:r>
              <a:rPr lang="pl-PL" dirty="0" err="1"/>
              <a:t>openpyxl</a:t>
            </a:r>
            <a:r>
              <a:rPr lang="pl-PL" dirty="0"/>
              <a:t>: pakiet do pracy z plikami Excel w formacie </a:t>
            </a:r>
            <a:r>
              <a:rPr lang="pl-PL" dirty="0" err="1"/>
              <a:t>xlsx</a:t>
            </a:r>
            <a:r>
              <a:rPr lang="pl-PL" dirty="0"/>
              <a:t>.</a:t>
            </a:r>
          </a:p>
          <a:p>
            <a:pPr algn="just"/>
            <a:r>
              <a:rPr lang="pl-PL" dirty="0" err="1"/>
              <a:t>xlsxwriter</a:t>
            </a:r>
            <a:r>
              <a:rPr lang="pl-PL" dirty="0"/>
              <a:t>: biblioteka do tworzenia nowych plików Excel z rozbudowanymi opcjami formatowania.</a:t>
            </a:r>
          </a:p>
          <a:p>
            <a:pPr algn="just"/>
            <a:r>
              <a:rPr lang="pl-PL" dirty="0" err="1"/>
              <a:t>xlrd</a:t>
            </a:r>
            <a:r>
              <a:rPr lang="pl-PL" dirty="0"/>
              <a:t>: pakiet do odczytu plików Excel w formacie xls i </a:t>
            </a:r>
            <a:r>
              <a:rPr lang="pl-PL" dirty="0" err="1"/>
              <a:t>xlsx</a:t>
            </a:r>
            <a:r>
              <a:rPr lang="pl-PL" dirty="0"/>
              <a:t>.</a:t>
            </a:r>
          </a:p>
          <a:p>
            <a:pPr algn="just"/>
            <a:r>
              <a:rPr lang="pl-PL" dirty="0" err="1"/>
              <a:t>xlwt</a:t>
            </a:r>
            <a:r>
              <a:rPr lang="pl-PL" dirty="0"/>
              <a:t>: biblioteka do tworzenia nowych plików Excel w formacie xls.</a:t>
            </a:r>
          </a:p>
          <a:p>
            <a:pPr algn="just"/>
            <a:r>
              <a:rPr lang="pl-PL" dirty="0" err="1"/>
              <a:t>xlutils</a:t>
            </a:r>
            <a:r>
              <a:rPr lang="pl-PL" dirty="0"/>
              <a:t>: narzędzia wspomagające dla </a:t>
            </a:r>
            <a:r>
              <a:rPr lang="pl-PL" dirty="0" err="1"/>
              <a:t>xlrd</a:t>
            </a:r>
            <a:r>
              <a:rPr lang="pl-PL" dirty="0"/>
              <a:t> i </a:t>
            </a:r>
            <a:r>
              <a:rPr lang="pl-PL" dirty="0" err="1"/>
              <a:t>xlwt</a:t>
            </a:r>
            <a:r>
              <a:rPr lang="pl-PL" dirty="0"/>
              <a:t>.</a:t>
            </a:r>
          </a:p>
          <a:p>
            <a:pPr algn="just"/>
            <a:r>
              <a:rPr lang="pl-PL" dirty="0" err="1"/>
              <a:t>pyexcel</a:t>
            </a:r>
            <a:r>
              <a:rPr lang="pl-PL" dirty="0"/>
              <a:t>: pakiet wspomagający pracę z różnymi formatami arkuszy kalkulacyjnych.</a:t>
            </a:r>
          </a:p>
        </p:txBody>
      </p:sp>
    </p:spTree>
    <p:extLst>
      <p:ext uri="{BB962C8B-B14F-4D97-AF65-F5344CB8AC3E}">
        <p14:creationId xmlns:p14="http://schemas.microsoft.com/office/powerpoint/2010/main" val="100918246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i jego pakiety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2000" dirty="0"/>
              <a:t>Omówienie zalet i zastosowań każdego z pakietów:</a:t>
            </a:r>
          </a:p>
          <a:p>
            <a:pPr marL="0" indent="0" algn="just">
              <a:buNone/>
            </a:pPr>
            <a:endParaRPr lang="pl-PL" sz="2000" dirty="0"/>
          </a:p>
          <a:p>
            <a:pPr algn="just"/>
            <a:r>
              <a:rPr lang="pl-PL" sz="2000" dirty="0" err="1"/>
              <a:t>pandas</a:t>
            </a:r>
            <a:r>
              <a:rPr lang="pl-PL" sz="2000" dirty="0"/>
              <a:t>: łatwe wczytywanie, analizowanie i manipulowanie danymi; idealne do pracy z dużymi zbiorami danych.</a:t>
            </a:r>
          </a:p>
          <a:p>
            <a:pPr algn="just"/>
            <a:r>
              <a:rPr lang="pl-PL" sz="2000" dirty="0" err="1"/>
              <a:t>openpyxl</a:t>
            </a:r>
            <a:r>
              <a:rPr lang="pl-PL" sz="2000" dirty="0"/>
              <a:t>: obsługa plików </a:t>
            </a:r>
            <a:r>
              <a:rPr lang="pl-PL" sz="2000" dirty="0" err="1"/>
              <a:t>xlsx</a:t>
            </a:r>
            <a:r>
              <a:rPr lang="pl-PL" sz="2000" dirty="0"/>
              <a:t>, możliwość odczytu i zapisu, modyfikacja istniejących plików.</a:t>
            </a:r>
          </a:p>
          <a:p>
            <a:pPr algn="just"/>
            <a:r>
              <a:rPr lang="pl-PL" sz="2000" dirty="0" err="1"/>
              <a:t>xlsxwriter</a:t>
            </a:r>
            <a:r>
              <a:rPr lang="pl-PL" sz="2000" dirty="0"/>
              <a:t>: zaawansowane opcje formatowania, tworzenie wykresów, obsługa wielu arkuszy.</a:t>
            </a:r>
          </a:p>
          <a:p>
            <a:pPr algn="just"/>
            <a:r>
              <a:rPr lang="pl-PL" sz="2000" dirty="0" err="1"/>
              <a:t>xlrd</a:t>
            </a:r>
            <a:r>
              <a:rPr lang="pl-PL" sz="2000" dirty="0"/>
              <a:t>: szybki odczyt plików xls, obsługa starych formatów Excel.</a:t>
            </a:r>
          </a:p>
          <a:p>
            <a:pPr algn="just"/>
            <a:r>
              <a:rPr lang="pl-PL" sz="2000" dirty="0" err="1"/>
              <a:t>xlwt</a:t>
            </a:r>
            <a:r>
              <a:rPr lang="pl-PL" sz="2000" dirty="0"/>
              <a:t>: tworzenie plików xls, kompatybilność ze starszymi wersjami Excela.</a:t>
            </a:r>
          </a:p>
          <a:p>
            <a:pPr algn="just"/>
            <a:r>
              <a:rPr lang="pl-PL" sz="2000" dirty="0" err="1"/>
              <a:t>xlutils</a:t>
            </a:r>
            <a:r>
              <a:rPr lang="pl-PL" sz="2000" dirty="0"/>
              <a:t>: narzędzia do kopiowania, modyfikacji i porównywania arkuszy.</a:t>
            </a:r>
          </a:p>
          <a:p>
            <a:pPr algn="just"/>
            <a:r>
              <a:rPr lang="pl-PL" sz="2000" dirty="0" err="1"/>
              <a:t>pyexcel</a:t>
            </a:r>
            <a:r>
              <a:rPr lang="pl-PL" sz="2000" dirty="0"/>
              <a:t>: prostota i wszechstronność, obsługa różnych formatów arkuszy (</a:t>
            </a:r>
            <a:r>
              <a:rPr lang="pl-PL" sz="2000" dirty="0" err="1"/>
              <a:t>csv</a:t>
            </a:r>
            <a:r>
              <a:rPr lang="pl-PL" sz="2000" dirty="0"/>
              <a:t>, </a:t>
            </a:r>
            <a:r>
              <a:rPr lang="pl-PL" sz="2000" dirty="0" err="1"/>
              <a:t>ods</a:t>
            </a:r>
            <a:r>
              <a:rPr lang="pl-PL" sz="2000" dirty="0"/>
              <a:t>, xls, </a:t>
            </a:r>
            <a:r>
              <a:rPr lang="pl-PL" sz="2000" dirty="0" err="1"/>
              <a:t>xlsx</a:t>
            </a:r>
            <a:r>
              <a:rPr lang="pl-PL" sz="2000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428612675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i jego pakiety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Instalacja pakietów: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ctr">
              <a:buNone/>
            </a:pPr>
            <a:r>
              <a:rPr lang="pl-PL" dirty="0"/>
              <a:t>Co należy zrobić aby zainstalować odpowiednie pakiety do przyszłej pracy?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819610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ymbol zastępczy tekstu 10">
            <a:extLst>
              <a:ext uri="{FF2B5EF4-FFF2-40B4-BE49-F238E27FC236}">
                <a16:creationId xmlns:a16="http://schemas.microsoft.com/office/drawing/2014/main" id="{E4EBA057-E7ED-2C6C-58FD-488CD61797F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pl-PL" dirty="0"/>
              <a:t>AI </a:t>
            </a:r>
            <a:r>
              <a:rPr lang="pl-PL" dirty="0" err="1"/>
              <a:t>enabled</a:t>
            </a:r>
            <a:r>
              <a:rPr lang="pl-PL" dirty="0"/>
              <a:t> automation developer</a:t>
            </a:r>
          </a:p>
        </p:txBody>
      </p:sp>
      <p:pic>
        <p:nvPicPr>
          <p:cNvPr id="3" name="Symbol zastępczy obrazu 2">
            <a:extLst>
              <a:ext uri="{FF2B5EF4-FFF2-40B4-BE49-F238E27FC236}">
                <a16:creationId xmlns:a16="http://schemas.microsoft.com/office/drawing/2014/main" id="{221DE51B-3A15-897D-1543-1FD7234E70D4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2"/>
          <a:srcRect t="3166" b="3166"/>
          <a:stretch/>
        </p:blipFill>
        <p:spPr>
          <a:xfrm>
            <a:off x="5052795" y="1007388"/>
            <a:ext cx="2086411" cy="2086411"/>
          </a:xfrm>
        </p:spPr>
      </p:pic>
      <p:sp>
        <p:nvSpPr>
          <p:cNvPr id="13" name="Symbol zastępczy tekstu 12">
            <a:extLst>
              <a:ext uri="{FF2B5EF4-FFF2-40B4-BE49-F238E27FC236}">
                <a16:creationId xmlns:a16="http://schemas.microsoft.com/office/drawing/2014/main" id="{1904DA14-F699-26B2-2E92-FF525C74285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pl-PL" dirty="0"/>
              <a:t>Paweł Goleń</a:t>
            </a:r>
          </a:p>
        </p:txBody>
      </p:sp>
    </p:spTree>
    <p:extLst>
      <p:ext uri="{BB962C8B-B14F-4D97-AF65-F5344CB8AC3E}">
        <p14:creationId xmlns:p14="http://schemas.microsoft.com/office/powerpoint/2010/main" val="126041503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i jego pakiety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r>
              <a:rPr lang="pl-PL" sz="2000" dirty="0"/>
              <a:t>Aby zainstalować odpowiednie pakiety należy wykorzystać pip, czyli – oficjalny oraz domyślny system zarządzania pakietami dla środowiska języka </a:t>
            </a:r>
            <a:r>
              <a:rPr lang="pl-PL" sz="2000" dirty="0" err="1"/>
              <a:t>Python</a:t>
            </a:r>
            <a:r>
              <a:rPr lang="pl-PL" sz="2000" dirty="0"/>
              <a:t>, korzystający z dedykowanego repozytorium pakietów o nazwie </a:t>
            </a:r>
            <a:r>
              <a:rPr lang="pl-PL" sz="2000" dirty="0" err="1"/>
              <a:t>Python</a:t>
            </a:r>
            <a:r>
              <a:rPr lang="pl-PL" sz="2000" dirty="0"/>
              <a:t> </a:t>
            </a:r>
            <a:r>
              <a:rPr lang="pl-PL" sz="2000" dirty="0" err="1"/>
              <a:t>Package</a:t>
            </a:r>
            <a:r>
              <a:rPr lang="pl-PL" sz="2000" dirty="0"/>
              <a:t> Index lub z innych zdalnych oraz lokalnych repozytoriów.</a:t>
            </a:r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r>
              <a:rPr lang="pl-PL" sz="2000" dirty="0"/>
              <a:t>Kod:</a:t>
            </a:r>
          </a:p>
          <a:p>
            <a:pPr marL="0" indent="0" algn="ctr">
              <a:buNone/>
            </a:pPr>
            <a:r>
              <a:rPr lang="pl-PL" sz="2000" dirty="0"/>
              <a:t>!pip </a:t>
            </a:r>
            <a:r>
              <a:rPr lang="pl-PL" sz="2000" dirty="0" err="1"/>
              <a:t>install</a:t>
            </a:r>
            <a:r>
              <a:rPr lang="pl-PL" sz="2000" dirty="0"/>
              <a:t> </a:t>
            </a:r>
            <a:r>
              <a:rPr lang="pl-PL" sz="2000" dirty="0" err="1"/>
              <a:t>pandas</a:t>
            </a:r>
            <a:r>
              <a:rPr lang="pl-PL" sz="2000" dirty="0"/>
              <a:t> </a:t>
            </a:r>
            <a:r>
              <a:rPr lang="pl-PL" sz="2000" dirty="0" err="1"/>
              <a:t>openpyxl</a:t>
            </a:r>
            <a:r>
              <a:rPr lang="pl-PL" sz="2000" dirty="0"/>
              <a:t> </a:t>
            </a:r>
            <a:r>
              <a:rPr lang="pl-PL" sz="2000" dirty="0" err="1"/>
              <a:t>xlsxwriter</a:t>
            </a:r>
            <a:r>
              <a:rPr lang="pl-PL" sz="2000" dirty="0"/>
              <a:t> </a:t>
            </a:r>
            <a:r>
              <a:rPr lang="pl-PL" sz="2000" dirty="0" err="1"/>
              <a:t>xlrd</a:t>
            </a:r>
            <a:r>
              <a:rPr lang="pl-PL" sz="2000" dirty="0"/>
              <a:t> </a:t>
            </a:r>
            <a:r>
              <a:rPr lang="pl-PL" sz="2000" dirty="0" err="1"/>
              <a:t>xlwt</a:t>
            </a:r>
            <a:r>
              <a:rPr lang="pl-PL" sz="2000" dirty="0"/>
              <a:t> </a:t>
            </a:r>
            <a:r>
              <a:rPr lang="pl-PL" sz="2000" dirty="0" err="1"/>
              <a:t>xlutils</a:t>
            </a:r>
            <a:r>
              <a:rPr lang="pl-PL" sz="2000" dirty="0"/>
              <a:t> </a:t>
            </a:r>
            <a:r>
              <a:rPr lang="pl-PL" sz="2000" dirty="0" err="1"/>
              <a:t>pyexcel</a:t>
            </a:r>
            <a:endParaRPr lang="pl-PL" sz="2000" dirty="0"/>
          </a:p>
        </p:txBody>
      </p:sp>
    </p:spTree>
    <p:extLst>
      <p:ext uri="{BB962C8B-B14F-4D97-AF65-F5344CB8AC3E}">
        <p14:creationId xmlns:p14="http://schemas.microsoft.com/office/powerpoint/2010/main" val="336669860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i jego pakiety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pl-PL" dirty="0"/>
          </a:p>
          <a:p>
            <a:pPr marL="0" indent="0" algn="ctr">
              <a:buNone/>
            </a:pPr>
            <a:endParaRPr lang="pl-PL" dirty="0"/>
          </a:p>
          <a:p>
            <a:pPr marL="0" indent="0" algn="ctr">
              <a:buNone/>
            </a:pPr>
            <a:endParaRPr lang="pl-PL" dirty="0"/>
          </a:p>
          <a:p>
            <a:pPr marL="0" indent="0" algn="ctr">
              <a:buNone/>
            </a:pPr>
            <a:r>
              <a:rPr lang="pl-PL" sz="4000" dirty="0"/>
              <a:t>Krótkie przykłady użycia każdego pakietu</a:t>
            </a:r>
          </a:p>
        </p:txBody>
      </p:sp>
    </p:spTree>
    <p:extLst>
      <p:ext uri="{BB962C8B-B14F-4D97-AF65-F5344CB8AC3E}">
        <p14:creationId xmlns:p14="http://schemas.microsoft.com/office/powerpoint/2010/main" val="12301811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i jego pakiety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Przykład 1: Wczytanie pliku Excel do </a:t>
            </a:r>
            <a:r>
              <a:rPr lang="pl-PL" dirty="0" err="1"/>
              <a:t>DataFrame</a:t>
            </a:r>
            <a:endParaRPr lang="pl-PL" dirty="0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C9E16B5C-85D8-46BC-A7D4-6B7F479FA0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3330" y="2744924"/>
            <a:ext cx="5025339" cy="2088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5787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i jego pakiety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2400" dirty="0"/>
              <a:t>Przykład 2: Eksportowanie </a:t>
            </a:r>
            <a:r>
              <a:rPr lang="pl-PL" sz="2400" dirty="0" err="1"/>
              <a:t>DataFrame</a:t>
            </a:r>
            <a:r>
              <a:rPr lang="pl-PL" sz="2400" dirty="0"/>
              <a:t> do pliku Excel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9376D86F-D799-8D4B-68B1-18A01A5C1F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8656" y="2833302"/>
            <a:ext cx="5654688" cy="1191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63118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i jego pakiety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Przykład 3: </a:t>
            </a:r>
            <a:r>
              <a:rPr lang="pl-PL" dirty="0" err="1"/>
              <a:t>Openpyxl</a:t>
            </a:r>
            <a:r>
              <a:rPr lang="pl-PL" dirty="0"/>
              <a:t>: Tworzenie nowego pliku Excel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3DC456C8-49FA-D891-BEB8-B7FDFE9B05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2669" y="2342860"/>
            <a:ext cx="4646661" cy="2172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78648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i jego pakiety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Przykład 4: </a:t>
            </a:r>
            <a:r>
              <a:rPr lang="pl-PL" dirty="0" err="1"/>
              <a:t>xlsxwriter</a:t>
            </a:r>
            <a:r>
              <a:rPr lang="pl-PL" dirty="0"/>
              <a:t>: Tworzenie nowego pliku Excel z formatowaniem</a:t>
            </a:r>
          </a:p>
        </p:txBody>
      </p:sp>
      <p:pic>
        <p:nvPicPr>
          <p:cNvPr id="8" name="Obraz 7">
            <a:extLst>
              <a:ext uri="{FF2B5EF4-FFF2-40B4-BE49-F238E27FC236}">
                <a16:creationId xmlns:a16="http://schemas.microsoft.com/office/drawing/2014/main" id="{B5E32779-8EEC-1386-F281-9ABAB2FDDD4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6473"/>
          <a:stretch/>
        </p:blipFill>
        <p:spPr>
          <a:xfrm>
            <a:off x="2173233" y="2239044"/>
            <a:ext cx="7845533" cy="3099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13666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i jego pakiety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Przykład 5: </a:t>
            </a:r>
            <a:r>
              <a:rPr lang="pl-PL" dirty="0" err="1"/>
              <a:t>xlrd</a:t>
            </a:r>
            <a:r>
              <a:rPr lang="pl-PL" dirty="0"/>
              <a:t>: Odczytywanie danych z pliku Excel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044CB862-E5F7-2524-9B3E-41DCE8146E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8281" y="2860909"/>
            <a:ext cx="4495437" cy="1856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61242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i jego pakiety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Przykład 6: </a:t>
            </a:r>
            <a:r>
              <a:rPr lang="pl-PL" dirty="0" err="1"/>
              <a:t>xlwt</a:t>
            </a:r>
            <a:r>
              <a:rPr lang="pl-PL" dirty="0"/>
              <a:t>: Tworzenie nowego pliku Excel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00BC0C68-8067-8AD4-3D82-9D54B5265D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4857" y="2716698"/>
            <a:ext cx="4302285" cy="2144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56255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i jego pakiety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Przykład 7: </a:t>
            </a:r>
            <a:r>
              <a:rPr lang="pl-PL" dirty="0" err="1"/>
              <a:t>xlutils</a:t>
            </a:r>
            <a:r>
              <a:rPr lang="pl-PL" dirty="0"/>
              <a:t>: Kopiowanie arkusza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13A2E07C-4A46-9D04-21C9-3873466DC8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9090" y="2369606"/>
            <a:ext cx="8313819" cy="2118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99849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i jego pakiety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Przykład 8: </a:t>
            </a:r>
            <a:r>
              <a:rPr lang="pl-PL" dirty="0" err="1"/>
              <a:t>pyexcel</a:t>
            </a:r>
            <a:r>
              <a:rPr lang="pl-PL" dirty="0"/>
              <a:t>: Wczytywanie pliku Excel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2C7CD253-D57A-2290-31CD-7DBB846898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540" y="2686798"/>
            <a:ext cx="8858919" cy="1484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6331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ytuł 21">
            <a:extLst>
              <a:ext uri="{FF2B5EF4-FFF2-40B4-BE49-F238E27FC236}">
                <a16:creationId xmlns:a16="http://schemas.microsoft.com/office/drawing/2014/main" id="{63B11432-B5E4-4047-8F01-887A3B349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Agenda</a:t>
            </a:r>
          </a:p>
        </p:txBody>
      </p:sp>
      <p:sp>
        <p:nvSpPr>
          <p:cNvPr id="26" name="Symbol zastępczy tekstu 25">
            <a:extLst>
              <a:ext uri="{FF2B5EF4-FFF2-40B4-BE49-F238E27FC236}">
                <a16:creationId xmlns:a16="http://schemas.microsoft.com/office/drawing/2014/main" id="{54505935-B8F3-EE4F-9AA9-B12F4A9DBB5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l-PL" dirty="0"/>
              <a:t>Wprowadzenie do </a:t>
            </a:r>
            <a:r>
              <a:rPr lang="pl-PL" dirty="0" err="1"/>
              <a:t>Pythona</a:t>
            </a:r>
            <a:r>
              <a:rPr lang="pl-PL" dirty="0"/>
              <a:t> w kontekście pracy z plikami Excela</a:t>
            </a:r>
          </a:p>
        </p:txBody>
      </p:sp>
      <p:sp>
        <p:nvSpPr>
          <p:cNvPr id="24" name="Symbol zastępczy tekstu 23">
            <a:extLst>
              <a:ext uri="{FF2B5EF4-FFF2-40B4-BE49-F238E27FC236}">
                <a16:creationId xmlns:a16="http://schemas.microsoft.com/office/drawing/2014/main" id="{82C60B94-5CCB-4D47-BB16-4C5DE6B9C6A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/>
          </a:bodyPr>
          <a:lstStyle/>
          <a:p>
            <a:r>
              <a:rPr lang="pl-PL" dirty="0"/>
              <a:t>Wprowadzenie do programowania w </a:t>
            </a:r>
            <a:r>
              <a:rPr lang="pl-PL" dirty="0" err="1"/>
              <a:t>Pythonie</a:t>
            </a:r>
            <a:r>
              <a:rPr lang="pl-PL" dirty="0"/>
              <a:t>, praca z notatnikami </a:t>
            </a:r>
            <a:r>
              <a:rPr lang="pl-PL" dirty="0" err="1"/>
              <a:t>Jupyter</a:t>
            </a:r>
            <a:endParaRPr lang="pl-PL" dirty="0"/>
          </a:p>
        </p:txBody>
      </p:sp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ED4F8CA7-CCF8-B940-A259-87DF3147DDD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0" name="Symbol zastępczy tekstu 29">
            <a:extLst>
              <a:ext uri="{FF2B5EF4-FFF2-40B4-BE49-F238E27FC236}">
                <a16:creationId xmlns:a16="http://schemas.microsoft.com/office/drawing/2014/main" id="{7F961F19-8879-4644-AD35-DC6A0C9F774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pl-PL" dirty="0"/>
              <a:t>Praca z pakietami </a:t>
            </a:r>
            <a:r>
              <a:rPr lang="pl-PL" dirty="0" err="1"/>
              <a:t>openpyxl</a:t>
            </a:r>
            <a:r>
              <a:rPr lang="pl-PL" dirty="0"/>
              <a:t>, </a:t>
            </a:r>
            <a:r>
              <a:rPr lang="pl-PL" dirty="0" err="1"/>
              <a:t>xlsxwriter</a:t>
            </a:r>
            <a:r>
              <a:rPr lang="pl-PL" dirty="0"/>
              <a:t>, </a:t>
            </a:r>
            <a:r>
              <a:rPr lang="pl-PL" dirty="0" err="1"/>
              <a:t>xlrd</a:t>
            </a:r>
            <a:r>
              <a:rPr lang="pl-PL" dirty="0"/>
              <a:t> i </a:t>
            </a:r>
            <a:r>
              <a:rPr lang="pl-PL" dirty="0" err="1"/>
              <a:t>xlwt</a:t>
            </a:r>
            <a:endParaRPr lang="pl-PL" dirty="0"/>
          </a:p>
        </p:txBody>
      </p:sp>
      <p:sp>
        <p:nvSpPr>
          <p:cNvPr id="25" name="Symbol zastępczy tekstu 24">
            <a:extLst>
              <a:ext uri="{FF2B5EF4-FFF2-40B4-BE49-F238E27FC236}">
                <a16:creationId xmlns:a16="http://schemas.microsoft.com/office/drawing/2014/main" id="{46CB3FE4-34E0-D442-973E-72D1564EA12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l-PL" dirty="0"/>
              <a:t>2</a:t>
            </a:r>
          </a:p>
        </p:txBody>
      </p:sp>
      <p:sp>
        <p:nvSpPr>
          <p:cNvPr id="23" name="Symbol zastępczy tekstu 22">
            <a:extLst>
              <a:ext uri="{FF2B5EF4-FFF2-40B4-BE49-F238E27FC236}">
                <a16:creationId xmlns:a16="http://schemas.microsoft.com/office/drawing/2014/main" id="{1E5AAD64-7DA4-E748-894A-E618E246A57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l-PL" dirty="0"/>
              <a:t>1</a:t>
            </a:r>
          </a:p>
        </p:txBody>
      </p:sp>
      <p:sp>
        <p:nvSpPr>
          <p:cNvPr id="27" name="Symbol zastępczy tekstu 26">
            <a:extLst>
              <a:ext uri="{FF2B5EF4-FFF2-40B4-BE49-F238E27FC236}">
                <a16:creationId xmlns:a16="http://schemas.microsoft.com/office/drawing/2014/main" id="{91DA91B7-0F0F-BF45-A179-68FF5F1D7ED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pl-PL" dirty="0"/>
              <a:t>3</a:t>
            </a:r>
          </a:p>
        </p:txBody>
      </p:sp>
      <p:sp>
        <p:nvSpPr>
          <p:cNvPr id="29" name="Symbol zastępczy tekstu 28">
            <a:extLst>
              <a:ext uri="{FF2B5EF4-FFF2-40B4-BE49-F238E27FC236}">
                <a16:creationId xmlns:a16="http://schemas.microsoft.com/office/drawing/2014/main" id="{16E14520-6C29-2141-9AE6-3799EC0A9EF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pl-PL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31669424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i jego pakiety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Przykład 9: </a:t>
            </a:r>
            <a:r>
              <a:rPr lang="pl-PL" dirty="0" err="1"/>
              <a:t>pyexcel</a:t>
            </a:r>
            <a:r>
              <a:rPr lang="pl-PL" dirty="0"/>
              <a:t>: Zapisanie pliku Excel ze stworzonego zakresu danych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B4CBE9E5-294D-9936-5AD5-813FF784AC9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61563"/>
          <a:stretch/>
        </p:blipFill>
        <p:spPr>
          <a:xfrm>
            <a:off x="2848298" y="2770237"/>
            <a:ext cx="6495404" cy="1317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59778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i jego pakiety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Przykład 10: </a:t>
            </a:r>
            <a:r>
              <a:rPr lang="pl-PL" dirty="0" err="1"/>
              <a:t>pyexcel</a:t>
            </a:r>
            <a:r>
              <a:rPr lang="pl-PL" dirty="0"/>
              <a:t>: Wczytanie arkusza z wcześniej zapisanego pliku Excel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F848F9A2-9AB6-795C-8348-5A6F45D7822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8437"/>
          <a:stretch/>
        </p:blipFill>
        <p:spPr>
          <a:xfrm>
            <a:off x="3214584" y="2492895"/>
            <a:ext cx="5762832" cy="1872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310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Series i </a:t>
            </a:r>
            <a:r>
              <a:rPr lang="pl-PL" dirty="0" err="1"/>
              <a:t>DataFrame</a:t>
            </a:r>
            <a:r>
              <a:rPr lang="pl-PL" dirty="0"/>
              <a:t> w </a:t>
            </a:r>
            <a:r>
              <a:rPr lang="pl-PL" dirty="0" err="1"/>
              <a:t>Pandas</a:t>
            </a:r>
            <a:endParaRPr lang="pl-PL" dirty="0"/>
          </a:p>
          <a:p>
            <a:pPr lvl="1" algn="just"/>
            <a:endParaRPr lang="pl-PL" dirty="0"/>
          </a:p>
          <a:p>
            <a:pPr lvl="1" algn="just"/>
            <a:r>
              <a:rPr lang="pl-PL" dirty="0"/>
              <a:t>Omówienie </a:t>
            </a:r>
            <a:r>
              <a:rPr lang="pl-PL" dirty="0" err="1"/>
              <a:t>Pandas</a:t>
            </a:r>
            <a:endParaRPr lang="pl-PL" dirty="0"/>
          </a:p>
          <a:p>
            <a:pPr lvl="2" algn="just"/>
            <a:r>
              <a:rPr lang="pl-PL" dirty="0" err="1"/>
              <a:t>Pandas</a:t>
            </a:r>
            <a:r>
              <a:rPr lang="pl-PL" dirty="0"/>
              <a:t> to potężna biblioteka w języku </a:t>
            </a:r>
            <a:r>
              <a:rPr lang="pl-PL" dirty="0" err="1"/>
              <a:t>Python</a:t>
            </a:r>
            <a:r>
              <a:rPr lang="pl-PL" dirty="0"/>
              <a:t> przeznaczona do manipulacji i analizy danych. Dwa główne obiekty w </a:t>
            </a:r>
            <a:r>
              <a:rPr lang="pl-PL" dirty="0" err="1"/>
              <a:t>Pandas</a:t>
            </a:r>
            <a:r>
              <a:rPr lang="pl-PL" dirty="0"/>
              <a:t> to Series i </a:t>
            </a:r>
            <a:r>
              <a:rPr lang="pl-PL" dirty="0" err="1"/>
              <a:t>DataFrame</a:t>
            </a:r>
            <a:r>
              <a:rPr lang="pl-PL" dirty="0"/>
              <a:t>. Series reprezentuje jednowymiarową strukturę danych, podczas gdy </a:t>
            </a:r>
            <a:r>
              <a:rPr lang="pl-PL" dirty="0" err="1"/>
              <a:t>DataFrame</a:t>
            </a:r>
            <a:r>
              <a:rPr lang="pl-PL" dirty="0"/>
              <a:t> to dwuwymiarowa tabela danych.</a:t>
            </a:r>
          </a:p>
        </p:txBody>
      </p:sp>
    </p:spTree>
    <p:extLst>
      <p:ext uri="{BB962C8B-B14F-4D97-AF65-F5344CB8AC3E}">
        <p14:creationId xmlns:p14="http://schemas.microsoft.com/office/powerpoint/2010/main" val="49911441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Series i </a:t>
            </a:r>
            <a:r>
              <a:rPr lang="pl-PL" dirty="0" err="1"/>
              <a:t>DataFrame</a:t>
            </a:r>
            <a:r>
              <a:rPr lang="pl-PL" dirty="0"/>
              <a:t> w </a:t>
            </a:r>
            <a:r>
              <a:rPr lang="pl-PL" dirty="0" err="1"/>
              <a:t>Pandas</a:t>
            </a:r>
            <a:endParaRPr lang="pl-PL" dirty="0"/>
          </a:p>
          <a:p>
            <a:pPr algn="just"/>
            <a:endParaRPr lang="pl-PL" dirty="0"/>
          </a:p>
          <a:p>
            <a:pPr algn="just"/>
            <a:r>
              <a:rPr lang="pl-PL" dirty="0"/>
              <a:t>Struktura Series:</a:t>
            </a:r>
          </a:p>
          <a:p>
            <a:pPr lvl="1" algn="just"/>
            <a:r>
              <a:rPr lang="pl-PL" dirty="0">
                <a:solidFill>
                  <a:schemeClr val="bg2"/>
                </a:solidFill>
              </a:rPr>
              <a:t>Jednowymiarowy obiekt zawierający dane, indeks i etykiety.</a:t>
            </a:r>
          </a:p>
          <a:p>
            <a:pPr algn="just"/>
            <a:endParaRPr lang="pl-PL" dirty="0"/>
          </a:p>
          <a:p>
            <a:pPr algn="just"/>
            <a:r>
              <a:rPr lang="pl-PL" dirty="0"/>
              <a:t>Struktura </a:t>
            </a:r>
            <a:r>
              <a:rPr lang="pl-PL" dirty="0" err="1"/>
              <a:t>DataFrame</a:t>
            </a:r>
            <a:r>
              <a:rPr lang="pl-PL" dirty="0"/>
              <a:t>:</a:t>
            </a:r>
          </a:p>
          <a:p>
            <a:pPr lvl="1" algn="just"/>
            <a:r>
              <a:rPr lang="pl-PL" dirty="0">
                <a:solidFill>
                  <a:schemeClr val="bg2"/>
                </a:solidFill>
              </a:rPr>
              <a:t>Dwuwymiarowa tabela danych z etykietowanymi kolumnami i indeksem.</a:t>
            </a:r>
          </a:p>
        </p:txBody>
      </p:sp>
    </p:spTree>
    <p:extLst>
      <p:ext uri="{BB962C8B-B14F-4D97-AF65-F5344CB8AC3E}">
        <p14:creationId xmlns:p14="http://schemas.microsoft.com/office/powerpoint/2010/main" val="42111545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Tworzenie </a:t>
            </a:r>
            <a:r>
              <a:rPr lang="pl-PL" dirty="0" err="1"/>
              <a:t>DataFrame</a:t>
            </a:r>
            <a:r>
              <a:rPr lang="pl-PL" dirty="0"/>
              <a:t> w </a:t>
            </a:r>
            <a:r>
              <a:rPr lang="pl-PL" dirty="0" err="1"/>
              <a:t>Pandas</a:t>
            </a:r>
            <a:r>
              <a:rPr lang="pl-PL" dirty="0"/>
              <a:t> na podstawie słownika: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4A39D551-BDFA-6231-41D7-1DA30762583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414" t="50515"/>
          <a:stretch/>
        </p:blipFill>
        <p:spPr>
          <a:xfrm>
            <a:off x="1321183" y="2852936"/>
            <a:ext cx="9549634" cy="1872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07459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Wczytywanie i Zapis Danych w Różnych Formatach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Wczytywanie Danych w </a:t>
            </a:r>
            <a:r>
              <a:rPr lang="pl-PL" dirty="0" err="1"/>
              <a:t>Pandas</a:t>
            </a:r>
            <a:r>
              <a:rPr lang="pl-PL" dirty="0"/>
              <a:t>:</a:t>
            </a:r>
          </a:p>
          <a:p>
            <a:pPr marL="800100" lvl="2" indent="-342900" algn="just"/>
            <a:r>
              <a:rPr lang="pl-PL" dirty="0" err="1"/>
              <a:t>Pandas</a:t>
            </a:r>
            <a:r>
              <a:rPr lang="pl-PL" dirty="0"/>
              <a:t> oferuje wiele funkcji do wczytywania danych z różnych źródeł, takich jak pliki CSV, Excel, SQL, a nawet strony internetowe. Poniżej znajdują się przykłady wczytywania danych z pliku CSV i Excel:</a:t>
            </a:r>
          </a:p>
        </p:txBody>
      </p:sp>
      <p:pic>
        <p:nvPicPr>
          <p:cNvPr id="4" name="Grafika 3" descr="Strzałka liniowa — prosta">
            <a:extLst>
              <a:ext uri="{FF2B5EF4-FFF2-40B4-BE49-F238E27FC236}">
                <a16:creationId xmlns:a16="http://schemas.microsoft.com/office/drawing/2014/main" id="{7BE4BAAD-8BBF-5B11-BB39-4203B7879E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56789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Przykład:</a:t>
            </a:r>
          </a:p>
          <a:p>
            <a:pPr marL="0" indent="0" algn="just">
              <a:buNone/>
            </a:pPr>
            <a:r>
              <a:rPr lang="pl-PL" dirty="0"/>
              <a:t>Dane w </a:t>
            </a:r>
            <a:r>
              <a:rPr lang="pl-PL" dirty="0" err="1"/>
              <a:t>csv</a:t>
            </a:r>
            <a:r>
              <a:rPr lang="pl-PL" dirty="0"/>
              <a:t> (Dane w </a:t>
            </a:r>
            <a:r>
              <a:rPr lang="pl-PL" dirty="0" err="1"/>
              <a:t>csv</a:t>
            </a:r>
            <a:r>
              <a:rPr lang="pl-PL" dirty="0"/>
              <a:t> (Pliki są dostępne na GitHub)</a:t>
            </a: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596AC1FD-41D7-8914-2FCF-84091DAF4EB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127"/>
          <a:stretch/>
        </p:blipFill>
        <p:spPr>
          <a:xfrm>
            <a:off x="1713798" y="3429000"/>
            <a:ext cx="8764403" cy="2267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32656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Wczytywanie i Zapis Danych w Różnych Formatach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Zapis Danych w </a:t>
            </a:r>
            <a:r>
              <a:rPr lang="pl-PL" dirty="0" err="1"/>
              <a:t>Pandas</a:t>
            </a:r>
            <a:r>
              <a:rPr lang="pl-PL" dirty="0"/>
              <a:t>:</a:t>
            </a:r>
          </a:p>
          <a:p>
            <a:pPr marL="800100" lvl="2" indent="-342900" algn="just"/>
            <a:r>
              <a:rPr lang="pl-PL" dirty="0"/>
              <a:t>Podobnie jak z wczytywaniem, </a:t>
            </a:r>
            <a:r>
              <a:rPr lang="pl-PL" dirty="0" err="1"/>
              <a:t>Pandas</a:t>
            </a:r>
            <a:r>
              <a:rPr lang="pl-PL" dirty="0"/>
              <a:t> umożliwia zapisywanie danych do różnych formatów. Poniżej znajdują się przykłady zapisywania danych do pliku CSV i Excel:</a:t>
            </a:r>
          </a:p>
        </p:txBody>
      </p:sp>
      <p:pic>
        <p:nvPicPr>
          <p:cNvPr id="4" name="Grafika 3" descr="Strzałka liniowa — prosta">
            <a:extLst>
              <a:ext uri="{FF2B5EF4-FFF2-40B4-BE49-F238E27FC236}">
                <a16:creationId xmlns:a16="http://schemas.microsoft.com/office/drawing/2014/main" id="{7BE4BAAD-8BBF-5B11-BB39-4203B7879E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74981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Przykład:</a:t>
            </a:r>
          </a:p>
          <a:p>
            <a:pPr marL="0" indent="0" algn="just">
              <a:buNone/>
            </a:pPr>
            <a:endParaRPr lang="pl-PL" dirty="0"/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AD979763-9DB2-61EB-1228-6A16388B9E2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525"/>
          <a:stretch/>
        </p:blipFill>
        <p:spPr>
          <a:xfrm>
            <a:off x="909470" y="2163223"/>
            <a:ext cx="10373059" cy="3910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60973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Podstawowe Atrybuty </a:t>
            </a:r>
            <a:r>
              <a:rPr lang="pl-PL" dirty="0" err="1"/>
              <a:t>DataFrame</a:t>
            </a:r>
            <a:r>
              <a:rPr lang="pl-PL" dirty="0"/>
              <a:t> w </a:t>
            </a:r>
            <a:r>
              <a:rPr lang="pl-PL" dirty="0" err="1"/>
              <a:t>Pandas</a:t>
            </a:r>
            <a:endParaRPr lang="pl-PL" dirty="0"/>
          </a:p>
          <a:p>
            <a:pPr marL="342900" lvl="1" indent="-342900" algn="just"/>
            <a:endParaRPr lang="pl-PL" dirty="0"/>
          </a:p>
          <a:p>
            <a:pPr marL="342900" lvl="1" indent="-342900" algn="just"/>
            <a:r>
              <a:rPr lang="pl-PL" dirty="0"/>
              <a:t>Struktura </a:t>
            </a:r>
            <a:r>
              <a:rPr lang="pl-PL" dirty="0" err="1"/>
              <a:t>DataFrame</a:t>
            </a:r>
            <a:r>
              <a:rPr lang="pl-PL" dirty="0"/>
              <a:t> w </a:t>
            </a:r>
            <a:r>
              <a:rPr lang="pl-PL" dirty="0" err="1"/>
              <a:t>Pandas</a:t>
            </a:r>
            <a:r>
              <a:rPr lang="pl-PL" dirty="0"/>
              <a:t>:</a:t>
            </a:r>
          </a:p>
          <a:p>
            <a:pPr marL="800100" lvl="2" indent="-342900" algn="just"/>
            <a:r>
              <a:rPr lang="pl-PL" dirty="0" err="1"/>
              <a:t>DataFrame</a:t>
            </a:r>
            <a:r>
              <a:rPr lang="pl-PL" dirty="0"/>
              <a:t> w </a:t>
            </a:r>
            <a:r>
              <a:rPr lang="pl-PL" dirty="0" err="1"/>
              <a:t>Pandas</a:t>
            </a:r>
            <a:r>
              <a:rPr lang="pl-PL" dirty="0"/>
              <a:t> to dwuwymiarowa struktura danych, która składa się z wierszy i kolumn. Przedstawmy kilka podstawowych atrybutów, które pozwalają zrozumieć strukturę danych w ramach </a:t>
            </a:r>
            <a:r>
              <a:rPr lang="pl-PL" dirty="0" err="1"/>
              <a:t>DataFrame</a:t>
            </a:r>
            <a:r>
              <a:rPr lang="pl-PL" dirty="0"/>
              <a:t>.</a:t>
            </a:r>
          </a:p>
        </p:txBody>
      </p:sp>
      <p:pic>
        <p:nvPicPr>
          <p:cNvPr id="4" name="Grafika 3" descr="Strzałka liniowa — prosta">
            <a:extLst>
              <a:ext uri="{FF2B5EF4-FFF2-40B4-BE49-F238E27FC236}">
                <a16:creationId xmlns:a16="http://schemas.microsoft.com/office/drawing/2014/main" id="{7BE4BAAD-8BBF-5B11-BB39-4203B7879E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910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ytuł 21">
            <a:extLst>
              <a:ext uri="{FF2B5EF4-FFF2-40B4-BE49-F238E27FC236}">
                <a16:creationId xmlns:a16="http://schemas.microsoft.com/office/drawing/2014/main" id="{63B11432-B5E4-4047-8F01-887A3B349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Agenda</a:t>
            </a:r>
          </a:p>
        </p:txBody>
      </p:sp>
      <p:sp>
        <p:nvSpPr>
          <p:cNvPr id="26" name="Symbol zastępczy tekstu 25">
            <a:extLst>
              <a:ext uri="{FF2B5EF4-FFF2-40B4-BE49-F238E27FC236}">
                <a16:creationId xmlns:a16="http://schemas.microsoft.com/office/drawing/2014/main" id="{54505935-B8F3-EE4F-9AA9-B12F4A9DBB5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l-PL" dirty="0"/>
              <a:t>Zaawansowane operacje na danych</a:t>
            </a:r>
          </a:p>
        </p:txBody>
      </p:sp>
      <p:sp>
        <p:nvSpPr>
          <p:cNvPr id="24" name="Symbol zastępczy tekstu 23">
            <a:extLst>
              <a:ext uri="{FF2B5EF4-FFF2-40B4-BE49-F238E27FC236}">
                <a16:creationId xmlns:a16="http://schemas.microsoft.com/office/drawing/2014/main" id="{82C60B94-5CCB-4D47-BB16-4C5DE6B9C6A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/>
          </a:bodyPr>
          <a:lstStyle/>
          <a:p>
            <a:r>
              <a:rPr lang="pl-PL" dirty="0"/>
              <a:t>Zapisywanie danych w arkuszu, formatowanie i modyfikowanie wykresów</a:t>
            </a:r>
          </a:p>
        </p:txBody>
      </p:sp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ED4F8CA7-CCF8-B940-A259-87DF3147DDD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pl-PL" dirty="0"/>
              <a:t>Podsumowanie i zakończenie szkolenia</a:t>
            </a:r>
          </a:p>
        </p:txBody>
      </p:sp>
      <p:sp>
        <p:nvSpPr>
          <p:cNvPr id="30" name="Symbol zastępczy tekstu 29">
            <a:extLst>
              <a:ext uri="{FF2B5EF4-FFF2-40B4-BE49-F238E27FC236}">
                <a16:creationId xmlns:a16="http://schemas.microsoft.com/office/drawing/2014/main" id="{7F961F19-8879-4644-AD35-DC6A0C9F774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pl-PL" dirty="0"/>
              <a:t>Test oraz ankiety</a:t>
            </a:r>
          </a:p>
        </p:txBody>
      </p:sp>
      <p:sp>
        <p:nvSpPr>
          <p:cNvPr id="25" name="Symbol zastępczy tekstu 24">
            <a:extLst>
              <a:ext uri="{FF2B5EF4-FFF2-40B4-BE49-F238E27FC236}">
                <a16:creationId xmlns:a16="http://schemas.microsoft.com/office/drawing/2014/main" id="{46CB3FE4-34E0-D442-973E-72D1564EA12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l-PL" dirty="0"/>
              <a:t>6</a:t>
            </a:r>
          </a:p>
        </p:txBody>
      </p:sp>
      <p:sp>
        <p:nvSpPr>
          <p:cNvPr id="23" name="Symbol zastępczy tekstu 22">
            <a:extLst>
              <a:ext uri="{FF2B5EF4-FFF2-40B4-BE49-F238E27FC236}">
                <a16:creationId xmlns:a16="http://schemas.microsoft.com/office/drawing/2014/main" id="{1E5AAD64-7DA4-E748-894A-E618E246A57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l-PL" dirty="0"/>
              <a:t>5</a:t>
            </a:r>
          </a:p>
        </p:txBody>
      </p:sp>
      <p:sp>
        <p:nvSpPr>
          <p:cNvPr id="27" name="Symbol zastępczy tekstu 26">
            <a:extLst>
              <a:ext uri="{FF2B5EF4-FFF2-40B4-BE49-F238E27FC236}">
                <a16:creationId xmlns:a16="http://schemas.microsoft.com/office/drawing/2014/main" id="{91DA91B7-0F0F-BF45-A179-68FF5F1D7ED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pl-PL" dirty="0"/>
              <a:t>7</a:t>
            </a:r>
          </a:p>
        </p:txBody>
      </p:sp>
      <p:sp>
        <p:nvSpPr>
          <p:cNvPr id="29" name="Symbol zastępczy tekstu 28">
            <a:extLst>
              <a:ext uri="{FF2B5EF4-FFF2-40B4-BE49-F238E27FC236}">
                <a16:creationId xmlns:a16="http://schemas.microsoft.com/office/drawing/2014/main" id="{16E14520-6C29-2141-9AE6-3799EC0A9EF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pl-PL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184379787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2C5C02-C00E-9348-6654-9561DF5A6B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F73205BA-E024-0E07-9D14-5148998F7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075159DD-52B4-425B-A1FD-EFEE8139F2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Atrybut </a:t>
            </a:r>
            <a:r>
              <a:rPr lang="pl-PL" dirty="0" err="1"/>
              <a:t>shape</a:t>
            </a:r>
            <a:r>
              <a:rPr lang="pl-PL" dirty="0"/>
              <a:t>:</a:t>
            </a:r>
          </a:p>
          <a:p>
            <a:pPr algn="just"/>
            <a:r>
              <a:rPr lang="pl-PL" dirty="0"/>
              <a:t>Atrybut </a:t>
            </a:r>
            <a:r>
              <a:rPr lang="pl-PL" dirty="0" err="1"/>
              <a:t>shape</a:t>
            </a:r>
            <a:r>
              <a:rPr lang="pl-PL" dirty="0"/>
              <a:t> z</a:t>
            </a:r>
            <a:r>
              <a:rPr lang="pl-PL" dirty="0">
                <a:solidFill>
                  <a:schemeClr val="bg2"/>
                </a:solidFill>
              </a:rPr>
              <a:t>wraca krotkę reprezentującą liczbę wierszy i kolumn w DF.</a:t>
            </a: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E084647C-6484-7AB0-A5B7-921EDE06C69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5572"/>
          <a:stretch/>
        </p:blipFill>
        <p:spPr>
          <a:xfrm>
            <a:off x="3358895" y="3071921"/>
            <a:ext cx="5474210" cy="3021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88108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75A491-CAE0-0804-C11E-581A08D231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2FAEB41-ACBA-C161-DE99-082F2A659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94FAF1F9-B8F3-952C-9A0F-324976F682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Atrybut index:</a:t>
            </a:r>
          </a:p>
          <a:p>
            <a:pPr algn="just"/>
            <a:r>
              <a:rPr lang="pl-PL" dirty="0"/>
              <a:t>Atrybut index zwraca indeksy wierszy (etykiety).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630D9A85-0602-92AA-944B-DB03D44CDF8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637"/>
          <a:stretch/>
        </p:blipFill>
        <p:spPr>
          <a:xfrm>
            <a:off x="1783655" y="2973119"/>
            <a:ext cx="8624689" cy="1631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83704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534FB8-B31B-983C-1F23-385DD65D98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0C878A4B-1798-F5AC-F6D1-0BAF9EC4A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638C36E2-5097-5A3E-E7BB-9BF91C7AE0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Atrybut </a:t>
            </a:r>
            <a:r>
              <a:rPr lang="pl-PL" dirty="0" err="1"/>
              <a:t>columns</a:t>
            </a:r>
            <a:r>
              <a:rPr lang="pl-PL" dirty="0"/>
              <a:t>:</a:t>
            </a:r>
          </a:p>
          <a:p>
            <a:pPr algn="just"/>
            <a:r>
              <a:rPr lang="pl-PL" dirty="0">
                <a:solidFill>
                  <a:schemeClr val="bg2"/>
                </a:solidFill>
              </a:rPr>
              <a:t>Atrybut </a:t>
            </a:r>
            <a:r>
              <a:rPr lang="pl-PL" dirty="0" err="1">
                <a:solidFill>
                  <a:schemeClr val="bg2"/>
                </a:solidFill>
              </a:rPr>
              <a:t>columns</a:t>
            </a:r>
            <a:r>
              <a:rPr lang="pl-PL" dirty="0">
                <a:solidFill>
                  <a:schemeClr val="bg2"/>
                </a:solidFill>
              </a:rPr>
              <a:t> zwraca etykiety kolumn.</a:t>
            </a: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FAC8B5A8-7E83-8388-B240-E5954FB8382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405"/>
          <a:stretch/>
        </p:blipFill>
        <p:spPr>
          <a:xfrm>
            <a:off x="2237130" y="2999597"/>
            <a:ext cx="7717739" cy="1578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81935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FFA47F-1622-5092-1DA3-4B11D81ED9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CB85D1C-2295-6522-E6D7-A61B56B78F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BA9ED9B3-5D95-BA4C-ED8E-EEB24A68BA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Atrybut </a:t>
            </a:r>
            <a:r>
              <a:rPr lang="pl-PL" dirty="0" err="1"/>
              <a:t>dtypes</a:t>
            </a:r>
            <a:r>
              <a:rPr lang="pl-PL" dirty="0"/>
              <a:t>:</a:t>
            </a:r>
          </a:p>
          <a:p>
            <a:pPr algn="just"/>
            <a:r>
              <a:rPr lang="pl-PL" dirty="0"/>
              <a:t>Atrybut </a:t>
            </a:r>
            <a:r>
              <a:rPr lang="pl-PL" dirty="0" err="1"/>
              <a:t>dtypes</a:t>
            </a:r>
            <a:r>
              <a:rPr lang="pl-PL" dirty="0"/>
              <a:t> zwraca informacje o typach danych w poszczególnych kolumnach.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67FF03A5-B591-8275-BDB9-F732206A1AC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965"/>
          <a:stretch/>
        </p:blipFill>
        <p:spPr>
          <a:xfrm>
            <a:off x="2743503" y="3428583"/>
            <a:ext cx="6704993" cy="2379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99112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848614-4661-C933-8D5B-77DD3D17A3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5DE53CBF-996E-74E5-9A50-2DB3AB6D0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8B1E2C45-1657-101A-1F95-50F22F78B1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Przydatne Funkcje w </a:t>
            </a:r>
            <a:r>
              <a:rPr lang="pl-PL" dirty="0" err="1"/>
              <a:t>Pandas</a:t>
            </a:r>
            <a:endParaRPr lang="pl-PL" dirty="0"/>
          </a:p>
          <a:p>
            <a:pPr marL="0" indent="0" algn="just">
              <a:buNone/>
            </a:pPr>
            <a:endParaRPr lang="pl-PL" dirty="0"/>
          </a:p>
          <a:p>
            <a:pPr algn="just"/>
            <a:r>
              <a:rPr lang="pl-PL" dirty="0">
                <a:solidFill>
                  <a:schemeClr val="bg2"/>
                </a:solidFill>
              </a:rPr>
              <a:t>W </a:t>
            </a:r>
            <a:r>
              <a:rPr lang="pl-PL" dirty="0" err="1">
                <a:solidFill>
                  <a:schemeClr val="bg2"/>
                </a:solidFill>
              </a:rPr>
              <a:t>Pandas</a:t>
            </a:r>
            <a:r>
              <a:rPr lang="pl-PL" dirty="0">
                <a:solidFill>
                  <a:schemeClr val="bg2"/>
                </a:solidFill>
              </a:rPr>
              <a:t> istnieje wiele przydatnych funkcji do szybkiego podglądu i analizy danych. Poniżej omówione są niektóre z tych funkcji:</a:t>
            </a:r>
          </a:p>
        </p:txBody>
      </p:sp>
      <p:pic>
        <p:nvPicPr>
          <p:cNvPr id="2" name="Grafika 1" descr="Strzałka liniowa — prosta">
            <a:extLst>
              <a:ext uri="{FF2B5EF4-FFF2-40B4-BE49-F238E27FC236}">
                <a16:creationId xmlns:a16="http://schemas.microsoft.com/office/drawing/2014/main" id="{E2843CF0-C5EE-32E1-1796-387551ABEE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99456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EA1350-6328-485A-45C8-CE9A0FC84E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0CE3248-B6CB-FAAB-55DE-6C5B5E4D9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272ACC9D-1ADE-8B9B-F98F-1707BB7708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Funkcja </a:t>
            </a:r>
            <a:r>
              <a:rPr lang="pl-PL" dirty="0" err="1"/>
              <a:t>describe</a:t>
            </a:r>
            <a:r>
              <a:rPr lang="pl-PL" dirty="0"/>
              <a:t>()</a:t>
            </a:r>
          </a:p>
          <a:p>
            <a:pPr algn="just"/>
            <a:r>
              <a:rPr lang="pl-PL" dirty="0"/>
              <a:t>Funkcja </a:t>
            </a:r>
            <a:r>
              <a:rPr lang="pl-PL" dirty="0" err="1"/>
              <a:t>describe</a:t>
            </a:r>
            <a:r>
              <a:rPr lang="pl-PL" dirty="0"/>
              <a:t>() dostarcza podsumowania statystyczne dla kolumn w DF, takie jak średnia, odchylenie standardowe, minimum, maksimum i </a:t>
            </a:r>
            <a:r>
              <a:rPr lang="pl-PL" dirty="0" err="1"/>
              <a:t>kwartyle</a:t>
            </a:r>
            <a:r>
              <a:rPr lang="pl-PL" dirty="0"/>
              <a:t>.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03C5F54E-AEE6-54AC-56F3-7D57B4D9CC4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172"/>
          <a:stretch/>
        </p:blipFill>
        <p:spPr>
          <a:xfrm>
            <a:off x="3040120" y="3179704"/>
            <a:ext cx="6111760" cy="3273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75575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F5D06C-88A4-653F-620B-E80456C4C4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C9E9897B-EEAB-8464-BE75-C924CCA4B2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7C4C9FE3-4F23-F64A-13AE-8818389708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Funkcja info()</a:t>
            </a:r>
          </a:p>
          <a:p>
            <a:pPr algn="just"/>
            <a:r>
              <a:rPr lang="pl-PL" dirty="0">
                <a:solidFill>
                  <a:schemeClr val="bg2"/>
                </a:solidFill>
              </a:rPr>
              <a:t>Funkcja info() wyświetla podstawowe informacje o DF, takie jak ilość niepustych wartości i typy danych dla każdej kolumny. </a:t>
            </a: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85861A8B-2484-3146-36C4-72F5EA36B53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202"/>
          <a:stretch/>
        </p:blipFill>
        <p:spPr>
          <a:xfrm>
            <a:off x="2918003" y="3126898"/>
            <a:ext cx="6355993" cy="3326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2365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431443-D5F1-51E6-318A-DE6D71BD86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DEA36FD-B84D-C6BB-1C1A-6AE819985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04C5A52E-83DC-DAC9-8A2F-1FAB665890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Funkcja </a:t>
            </a:r>
            <a:r>
              <a:rPr lang="pl-PL" dirty="0" err="1"/>
              <a:t>head</a:t>
            </a:r>
            <a:r>
              <a:rPr lang="pl-PL" dirty="0"/>
              <a:t>(n)</a:t>
            </a:r>
          </a:p>
          <a:p>
            <a:pPr algn="just"/>
            <a:r>
              <a:rPr lang="pl-PL" dirty="0"/>
              <a:t>Funkcja </a:t>
            </a:r>
            <a:r>
              <a:rPr lang="pl-PL" dirty="0" err="1"/>
              <a:t>head</a:t>
            </a:r>
            <a:r>
              <a:rPr lang="pl-PL" dirty="0"/>
              <a:t>(n) zwraca pierwsze n wierszy DF, co jest przydatne do szybkiego podglądu danych.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061D837F-BFE2-EDF9-C624-F62C901E2BB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452"/>
          <a:stretch/>
        </p:blipFill>
        <p:spPr>
          <a:xfrm>
            <a:off x="2738101" y="3429000"/>
            <a:ext cx="6715797" cy="231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76109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DF6C54-9B56-C53F-6725-FA707ABB29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479BC403-50F3-BE52-F45A-A5C2CAEA9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82EDE73F-6287-FB90-E976-AA81041F0D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Funkcja </a:t>
            </a:r>
            <a:r>
              <a:rPr lang="pl-PL" dirty="0" err="1"/>
              <a:t>tail</a:t>
            </a:r>
            <a:r>
              <a:rPr lang="pl-PL" dirty="0"/>
              <a:t>(n)</a:t>
            </a:r>
          </a:p>
          <a:p>
            <a:pPr algn="just"/>
            <a:r>
              <a:rPr lang="pl-PL" dirty="0">
                <a:solidFill>
                  <a:schemeClr val="bg2"/>
                </a:solidFill>
              </a:rPr>
              <a:t>Funkcja </a:t>
            </a:r>
            <a:r>
              <a:rPr lang="pl-PL" dirty="0" err="1">
                <a:solidFill>
                  <a:schemeClr val="bg2"/>
                </a:solidFill>
              </a:rPr>
              <a:t>tail</a:t>
            </a:r>
            <a:r>
              <a:rPr lang="pl-PL" dirty="0">
                <a:solidFill>
                  <a:schemeClr val="bg2"/>
                </a:solidFill>
              </a:rPr>
              <a:t>(n) zwraca ostatnie n wierszy DF, co pomaga przy weryfikacji danych na końcu zbioru.</a:t>
            </a: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7ADA17CF-68D9-F334-4D93-5BB8996D432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761"/>
          <a:stretch/>
        </p:blipFill>
        <p:spPr>
          <a:xfrm>
            <a:off x="2440398" y="3429000"/>
            <a:ext cx="7311203" cy="2433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22557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9C942D-52B1-FFDE-6AC7-27F43A08DF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6E95FF1-B96D-5502-7C5C-5264599B89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F79794E0-58D5-8982-80E2-D5BDDDF2AA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Funkcja </a:t>
            </a:r>
            <a:r>
              <a:rPr lang="pl-PL" dirty="0" err="1"/>
              <a:t>sample</a:t>
            </a:r>
            <a:r>
              <a:rPr lang="pl-PL" dirty="0"/>
              <a:t>(n)</a:t>
            </a:r>
          </a:p>
          <a:p>
            <a:pPr algn="just"/>
            <a:r>
              <a:rPr lang="pl-PL" dirty="0"/>
              <a:t>Funkcja </a:t>
            </a:r>
            <a:r>
              <a:rPr lang="pl-PL" dirty="0" err="1"/>
              <a:t>sample</a:t>
            </a:r>
            <a:r>
              <a:rPr lang="pl-PL" dirty="0"/>
              <a:t>(n) zwraca losowe n wierszy z DF.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86FD06C3-3403-4CC8-4B0F-C2D1589F760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693"/>
          <a:stretch/>
        </p:blipFill>
        <p:spPr>
          <a:xfrm>
            <a:off x="2472931" y="2769424"/>
            <a:ext cx="7246137" cy="2603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552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6B13373-94A2-4AC0-427E-8CD79127D8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Szkolenia zdalne - Reakcje</a:t>
            </a:r>
          </a:p>
        </p:txBody>
      </p:sp>
      <p:pic>
        <p:nvPicPr>
          <p:cNvPr id="12" name="Symbol zastępczy zawartości 11">
            <a:extLst>
              <a:ext uri="{FF2B5EF4-FFF2-40B4-BE49-F238E27FC236}">
                <a16:creationId xmlns:a16="http://schemas.microsoft.com/office/drawing/2014/main" id="{20CB3397-1251-A731-4260-7A52FAC179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7408" y="2492896"/>
            <a:ext cx="4719766" cy="2825750"/>
          </a:xfrm>
        </p:spPr>
      </p:pic>
      <p:cxnSp>
        <p:nvCxnSpPr>
          <p:cNvPr id="16" name="Łącznik prosty ze strzałką 15">
            <a:extLst>
              <a:ext uri="{FF2B5EF4-FFF2-40B4-BE49-F238E27FC236}">
                <a16:creationId xmlns:a16="http://schemas.microsoft.com/office/drawing/2014/main" id="{943ADF40-266E-30B0-1471-E77E05C9BE4C}"/>
              </a:ext>
            </a:extLst>
          </p:cNvPr>
          <p:cNvCxnSpPr>
            <a:cxnSpLocks/>
          </p:cNvCxnSpPr>
          <p:nvPr/>
        </p:nvCxnSpPr>
        <p:spPr>
          <a:xfrm flipH="1" flipV="1">
            <a:off x="3359696" y="5085184"/>
            <a:ext cx="1117798" cy="953305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35154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BCA0D7-A1EB-FFC5-11BF-A4523874DC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087BD2EE-14B9-6F20-BE9F-8D5746F5B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F0F1B856-8E9A-2800-C96F-4495FFEFF9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Sortowanie danych w </a:t>
            </a:r>
            <a:r>
              <a:rPr lang="pl-PL" dirty="0" err="1"/>
              <a:t>Pandas</a:t>
            </a:r>
            <a:endParaRPr lang="pl-PL" dirty="0">
              <a:solidFill>
                <a:schemeClr val="tx1"/>
              </a:solidFill>
            </a:endParaRPr>
          </a:p>
          <a:p>
            <a:pPr marL="0" indent="0" algn="just">
              <a:buNone/>
            </a:pPr>
            <a:endParaRPr lang="pl-PL" dirty="0">
              <a:solidFill>
                <a:schemeClr val="tx1"/>
              </a:solidFill>
            </a:endParaRPr>
          </a:p>
          <a:p>
            <a:pPr marL="0" indent="0" algn="just">
              <a:buNone/>
            </a:pPr>
            <a:r>
              <a:rPr lang="pl-PL" dirty="0">
                <a:solidFill>
                  <a:schemeClr val="bg2"/>
                </a:solidFill>
              </a:rPr>
              <a:t>Sortowanie danych jest ważnym krokiem w analizie danych, umożliwiając uporządkowanie danych według określonych kryteriów. </a:t>
            </a:r>
            <a:r>
              <a:rPr lang="pl-PL" dirty="0" err="1">
                <a:solidFill>
                  <a:schemeClr val="bg2"/>
                </a:solidFill>
              </a:rPr>
              <a:t>Pandas</a:t>
            </a:r>
            <a:r>
              <a:rPr lang="pl-PL" dirty="0">
                <a:solidFill>
                  <a:schemeClr val="bg2"/>
                </a:solidFill>
              </a:rPr>
              <a:t> oferuje funkcje umożliwiające sortowanie zarówno wierszy, jak i kolumn.</a:t>
            </a:r>
          </a:p>
          <a:p>
            <a:pPr marL="457200" lvl="2" indent="0" algn="just">
              <a:buNone/>
            </a:pPr>
            <a:endParaRPr lang="pl-PL" dirty="0">
              <a:solidFill>
                <a:schemeClr val="bg2"/>
              </a:solidFill>
            </a:endParaRPr>
          </a:p>
        </p:txBody>
      </p:sp>
      <p:pic>
        <p:nvPicPr>
          <p:cNvPr id="2" name="Grafika 1" descr="Strzałka liniowa — prosta">
            <a:extLst>
              <a:ext uri="{FF2B5EF4-FFF2-40B4-BE49-F238E27FC236}">
                <a16:creationId xmlns:a16="http://schemas.microsoft.com/office/drawing/2014/main" id="{15C06784-9F92-98B0-E5CF-424157B12A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86407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505733-FDEC-62A9-1496-F37939B392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8363F49-6FF1-27C1-5713-D3F38DAFA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6CF8E9A4-2ABE-6CC5-6FD1-895C0F5152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Sortowanie wierszy:</a:t>
            </a:r>
            <a:endParaRPr lang="pl-PL" dirty="0">
              <a:solidFill>
                <a:schemeClr val="tx1"/>
              </a:solidFill>
            </a:endParaRP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4654984D-3EE8-800C-5BAF-53FF6C37F5B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789"/>
          <a:stretch/>
        </p:blipFill>
        <p:spPr>
          <a:xfrm>
            <a:off x="2299682" y="2265684"/>
            <a:ext cx="7592635" cy="3827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0095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E9627B-951D-362A-B7C0-C9FCC54C93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60541DE7-D230-04F9-9720-BC1C1F8CA8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F0816876-BC16-6544-72A9-99BCC7739F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Sortowanie kolumn: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F47AAB25-938A-088A-556C-F95E6EAF1FF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970"/>
          <a:stretch/>
        </p:blipFill>
        <p:spPr>
          <a:xfrm>
            <a:off x="1318497" y="2348880"/>
            <a:ext cx="9555006" cy="288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70773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982C45-5B2D-FBE7-8C85-D9DF4037BA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CE7D56F-FEBB-8101-B4E8-D485BD7CF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4AD2C6AE-8197-D065-AC56-3297C372C7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Sortowanie malejące:</a:t>
            </a:r>
            <a:endParaRPr lang="pl-PL" dirty="0">
              <a:solidFill>
                <a:schemeClr val="tx1"/>
              </a:solidFill>
            </a:endParaRP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2D346265-620B-64B3-1CE4-9A1EC53B0C9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674"/>
          <a:stretch/>
        </p:blipFill>
        <p:spPr>
          <a:xfrm>
            <a:off x="1168412" y="2384459"/>
            <a:ext cx="9855176" cy="2809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58565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971C5D-FA55-ACAD-6794-B5DABDE61A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E3B75486-FA44-4F35-C3D2-9443DB4D0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109EA3EE-5DCA-D5BF-AEC9-3B1D99AB40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Filtrowanie danych w </a:t>
            </a:r>
            <a:r>
              <a:rPr lang="pl-PL" dirty="0" err="1"/>
              <a:t>Pandas</a:t>
            </a:r>
            <a:endParaRPr lang="pl-PL" dirty="0"/>
          </a:p>
          <a:p>
            <a:pPr marL="0" indent="0" algn="just">
              <a:buNone/>
            </a:pPr>
            <a:endParaRPr lang="pl-PL" dirty="0"/>
          </a:p>
          <a:p>
            <a:pPr marL="0" lvl="1" indent="0" algn="just">
              <a:buNone/>
            </a:pPr>
            <a:r>
              <a:rPr lang="pl-PL" dirty="0">
                <a:solidFill>
                  <a:schemeClr val="bg2"/>
                </a:solidFill>
              </a:rPr>
              <a:t>Filtrowanie danych to proces wybierania jedynie tych danych, które spełniają określone kryteria. W </a:t>
            </a:r>
            <a:r>
              <a:rPr lang="pl-PL" dirty="0" err="1">
                <a:solidFill>
                  <a:schemeClr val="bg2"/>
                </a:solidFill>
              </a:rPr>
              <a:t>Pandas</a:t>
            </a:r>
            <a:r>
              <a:rPr lang="pl-PL" dirty="0">
                <a:solidFill>
                  <a:schemeClr val="bg2"/>
                </a:solidFill>
              </a:rPr>
              <a:t> istnieje kilka metod do filtrowania danych, a każda z nich ma swoje zastosowanie.</a:t>
            </a:r>
          </a:p>
        </p:txBody>
      </p:sp>
      <p:pic>
        <p:nvPicPr>
          <p:cNvPr id="5" name="Grafika 4" descr="Strzałka liniowa — prosta">
            <a:extLst>
              <a:ext uri="{FF2B5EF4-FFF2-40B4-BE49-F238E27FC236}">
                <a16:creationId xmlns:a16="http://schemas.microsoft.com/office/drawing/2014/main" id="{B9A64735-1ED4-A991-ACD6-19D151722E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77407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ABCEDA-C6C8-E5FE-EFD0-0B84858A13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7F70034-097A-1F41-9596-805606989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67376252-670D-D2A6-4A82-2D507E17AA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Filtrowanie za pomocą </a:t>
            </a:r>
            <a:r>
              <a:rPr lang="pl-PL" dirty="0" err="1"/>
              <a:t>loc</a:t>
            </a:r>
            <a:r>
              <a:rPr lang="pl-PL" dirty="0"/>
              <a:t>: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E474E780-37B0-885F-3CD8-70E580BEBFA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165"/>
          <a:stretch/>
        </p:blipFill>
        <p:spPr>
          <a:xfrm>
            <a:off x="1882323" y="2064510"/>
            <a:ext cx="8427353" cy="4055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81653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573806-6F6F-A3C2-F12C-1D9FBB92E5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D8F8B2BD-D1A7-723D-E977-7AF9595C8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8EAC3F35-A025-5FA6-2972-F9472B311A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Filtrowanie za pomocą </a:t>
            </a:r>
            <a:r>
              <a:rPr lang="pl-PL" dirty="0" err="1"/>
              <a:t>iloc</a:t>
            </a:r>
            <a:r>
              <a:rPr lang="pl-PL" dirty="0"/>
              <a:t>:</a:t>
            </a:r>
          </a:p>
          <a:p>
            <a:pPr marL="0" indent="0" algn="just">
              <a:buNone/>
            </a:pPr>
            <a:endParaRPr lang="pl-PL" dirty="0"/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62BD44CC-AF41-BDAD-230F-3DAD99BF391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840"/>
          <a:stretch/>
        </p:blipFill>
        <p:spPr>
          <a:xfrm>
            <a:off x="1165431" y="2536872"/>
            <a:ext cx="9861138" cy="2504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89252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E17726-3865-F9A4-4A44-75FA229088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40B5E6D-7FC8-EA4F-975A-57E5A0C8B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C0857C37-CA46-A878-D7FD-1F76798F9E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Filtrowanie za pomocą </a:t>
            </a:r>
            <a:r>
              <a:rPr lang="pl-PL" dirty="0" err="1"/>
              <a:t>query</a:t>
            </a:r>
            <a:r>
              <a:rPr lang="pl-PL" dirty="0"/>
              <a:t>: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0764F788-8390-B74C-D534-8ADF2440E68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561"/>
          <a:stretch/>
        </p:blipFill>
        <p:spPr>
          <a:xfrm>
            <a:off x="1768559" y="2540683"/>
            <a:ext cx="8654882" cy="2496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62308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E80890-450B-BA7C-7974-FF8B0376C9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CE6CC27A-743B-234D-B23E-5FDB053F4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DC05573B-6423-9774-5E07-5E6DF0515D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Filtrowanie za pomocą </a:t>
            </a:r>
            <a:r>
              <a:rPr lang="pl-PL" dirty="0" err="1"/>
              <a:t>where</a:t>
            </a:r>
            <a:r>
              <a:rPr lang="pl-PL" dirty="0"/>
              <a:t>:</a:t>
            </a:r>
          </a:p>
          <a:p>
            <a:pPr marL="0" indent="0" algn="just">
              <a:buNone/>
            </a:pPr>
            <a:endParaRPr lang="pl-PL" dirty="0"/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44B0B551-F2D3-8E0F-4751-F6C6B297C63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822"/>
          <a:stretch/>
        </p:blipFill>
        <p:spPr>
          <a:xfrm>
            <a:off x="981479" y="2443713"/>
            <a:ext cx="10229041" cy="2690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41329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1688B0-473A-A4E8-F304-053F7DDD9A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43BAB09-AC51-38F8-1C10-2C9500D43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993533E7-2631-D90D-EFC4-B3DA45E99B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Filtrowanie za pomocą </a:t>
            </a:r>
            <a:r>
              <a:rPr lang="pl-PL" dirty="0" err="1"/>
              <a:t>isin</a:t>
            </a:r>
            <a:r>
              <a:rPr lang="pl-PL" dirty="0"/>
              <a:t>: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BCBD9F8F-BAB2-0965-DBBF-94F897816FF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018"/>
          <a:stretch/>
        </p:blipFill>
        <p:spPr>
          <a:xfrm>
            <a:off x="980453" y="2564904"/>
            <a:ext cx="10231094" cy="2448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706799"/>
      </p:ext>
    </p:extLst>
  </p:cSld>
  <p:clrMapOvr>
    <a:masterClrMapping/>
  </p:clrMapOvr>
</p:sld>
</file>

<file path=ppt/theme/theme1.xml><?xml version="1.0" encoding="utf-8"?>
<a:theme xmlns:a="http://schemas.openxmlformats.org/drawingml/2006/main" name="Covers">
  <a:themeElements>
    <a:clrScheme name="Comarch Kolorystyka">
      <a:dk1>
        <a:srgbClr val="000000"/>
      </a:dk1>
      <a:lt1>
        <a:sysClr val="window" lastClr="FFFFFF"/>
      </a:lt1>
      <a:dk2>
        <a:srgbClr val="152A94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8C344"/>
      </a:accent5>
      <a:accent6>
        <a:srgbClr val="FF843A"/>
      </a:accent6>
      <a:hlink>
        <a:srgbClr val="0A85FF"/>
      </a:hlink>
      <a:folHlink>
        <a:srgbClr val="65AD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B64AB43C-A19B-9D4E-8515-DFF134736587}"/>
    </a:ext>
  </a:extLst>
</a:theme>
</file>

<file path=ppt/theme/theme10.xml><?xml version="1.0" encoding="utf-8"?>
<a:theme xmlns:a="http://schemas.openxmlformats.org/drawingml/2006/main" name="Quotes">
  <a:themeElements>
    <a:clrScheme name="Comarch CI">
      <a:dk1>
        <a:srgbClr val="000000"/>
      </a:dk1>
      <a:lt1>
        <a:srgbClr val="FFFFFF"/>
      </a:lt1>
      <a:dk2>
        <a:srgbClr val="152A93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CC749"/>
      </a:accent5>
      <a:accent6>
        <a:srgbClr val="FF8338"/>
      </a:accent6>
      <a:hlink>
        <a:srgbClr val="0A85FF"/>
      </a:hlink>
      <a:folHlink>
        <a:srgbClr val="49A8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7567D4D5-924F-6842-8FC8-4C1C782EFBF3}"/>
    </a:ext>
  </a:extLst>
</a:theme>
</file>

<file path=ppt/theme/theme11.xml><?xml version="1.0" encoding="utf-8"?>
<a:theme xmlns:a="http://schemas.openxmlformats.org/drawingml/2006/main" name="Back Cover">
  <a:themeElements>
    <a:clrScheme name="Comarch CI">
      <a:dk1>
        <a:srgbClr val="000000"/>
      </a:dk1>
      <a:lt1>
        <a:srgbClr val="FFFFFF"/>
      </a:lt1>
      <a:dk2>
        <a:srgbClr val="152A93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CC749"/>
      </a:accent5>
      <a:accent6>
        <a:srgbClr val="FF8338"/>
      </a:accent6>
      <a:hlink>
        <a:srgbClr val="0A85FF"/>
      </a:hlink>
      <a:folHlink>
        <a:srgbClr val="49A8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631ECA07-D6E8-8B4C-937D-1E086F16C3AB}"/>
    </a:ext>
  </a:extLst>
</a:theme>
</file>

<file path=ppt/theme/theme12.xml><?xml version="1.0" encoding="utf-8"?>
<a:theme xmlns:a="http://schemas.openxmlformats.org/drawingml/2006/main" name="WWW or Claim">
  <a:themeElements>
    <a:clrScheme name="Comarch CI">
      <a:dk1>
        <a:srgbClr val="000000"/>
      </a:dk1>
      <a:lt1>
        <a:srgbClr val="FFFFFF"/>
      </a:lt1>
      <a:dk2>
        <a:srgbClr val="152A93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CC749"/>
      </a:accent5>
      <a:accent6>
        <a:srgbClr val="FF8338"/>
      </a:accent6>
      <a:hlink>
        <a:srgbClr val="0A85FF"/>
      </a:hlink>
      <a:folHlink>
        <a:srgbClr val="49A8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9F961D65-00F7-F04F-90F7-A8D4B096AE39}"/>
    </a:ext>
  </a:extLst>
</a:theme>
</file>

<file path=ppt/theme/theme13.xml><?xml version="1.0" encoding="utf-8"?>
<a:theme xmlns:a="http://schemas.openxmlformats.org/drawingml/2006/main" name="Case Study">
  <a:themeElements>
    <a:clrScheme name="Comarch CI">
      <a:dk1>
        <a:srgbClr val="000000"/>
      </a:dk1>
      <a:lt1>
        <a:srgbClr val="FFFFFF"/>
      </a:lt1>
      <a:dk2>
        <a:srgbClr val="152A93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CC749"/>
      </a:accent5>
      <a:accent6>
        <a:srgbClr val="FF8338"/>
      </a:accent6>
      <a:hlink>
        <a:srgbClr val="0A85FF"/>
      </a:hlink>
      <a:folHlink>
        <a:srgbClr val="49A8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4F6449D6-1B94-9244-9058-D31946806654}"/>
    </a:ext>
  </a:extLst>
</a:theme>
</file>

<file path=ppt/theme/theme14.xml><?xml version="1.0" encoding="utf-8"?>
<a:theme xmlns:a="http://schemas.openxmlformats.org/drawingml/2006/main" name="Screenshots">
  <a:themeElements>
    <a:clrScheme name="Comarch CI">
      <a:dk1>
        <a:srgbClr val="000000"/>
      </a:dk1>
      <a:lt1>
        <a:srgbClr val="FFFFFF"/>
      </a:lt1>
      <a:dk2>
        <a:srgbClr val="152A93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CC749"/>
      </a:accent5>
      <a:accent6>
        <a:srgbClr val="FF8338"/>
      </a:accent6>
      <a:hlink>
        <a:srgbClr val="0A85FF"/>
      </a:hlink>
      <a:folHlink>
        <a:srgbClr val="49A8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8B70F8B4-7497-4142-932A-3B1AEB581757}"/>
    </a:ext>
  </a:extLst>
</a:theme>
</file>

<file path=ppt/theme/theme15.xml><?xml version="1.0" encoding="utf-8"?>
<a:theme xmlns:a="http://schemas.openxmlformats.org/drawingml/2006/main" name="Mockups">
  <a:themeElements>
    <a:clrScheme name="Comarch CI">
      <a:dk1>
        <a:srgbClr val="000000"/>
      </a:dk1>
      <a:lt1>
        <a:srgbClr val="FFFFFF"/>
      </a:lt1>
      <a:dk2>
        <a:srgbClr val="152A93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CC749"/>
      </a:accent5>
      <a:accent6>
        <a:srgbClr val="FF8338"/>
      </a:accent6>
      <a:hlink>
        <a:srgbClr val="0A85FF"/>
      </a:hlink>
      <a:folHlink>
        <a:srgbClr val="49A8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6A0DD0B8-83EE-DE43-AA72-9A7338B51B4F}"/>
    </a:ext>
  </a:extLst>
</a:theme>
</file>

<file path=ppt/theme/theme16.xml><?xml version="1.0" encoding="utf-8"?>
<a:theme xmlns:a="http://schemas.openxmlformats.org/drawingml/2006/main" name="Pricing Table">
  <a:themeElements>
    <a:clrScheme name="Comarch CI">
      <a:dk1>
        <a:srgbClr val="000000"/>
      </a:dk1>
      <a:lt1>
        <a:srgbClr val="FFFFFF"/>
      </a:lt1>
      <a:dk2>
        <a:srgbClr val="152A93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CC749"/>
      </a:accent5>
      <a:accent6>
        <a:srgbClr val="FF8338"/>
      </a:accent6>
      <a:hlink>
        <a:srgbClr val="0A85FF"/>
      </a:hlink>
      <a:folHlink>
        <a:srgbClr val="49A8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D361E23D-7DA2-9449-A3DB-C27FB3EAD16D}"/>
    </a:ext>
  </a:extLst>
</a:theme>
</file>

<file path=ppt/theme/theme17.xml><?xml version="1.0" encoding="utf-8"?>
<a:theme xmlns:a="http://schemas.openxmlformats.org/drawingml/2006/main" name="Additional">
  <a:themeElements>
    <a:clrScheme name="Comarch Kolorystyka">
      <a:dk1>
        <a:srgbClr val="000000"/>
      </a:dk1>
      <a:lt1>
        <a:sysClr val="window" lastClr="FFFFFF"/>
      </a:lt1>
      <a:dk2>
        <a:srgbClr val="152A94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8C344"/>
      </a:accent5>
      <a:accent6>
        <a:srgbClr val="FF843A"/>
      </a:accent6>
      <a:hlink>
        <a:srgbClr val="0A85FF"/>
      </a:hlink>
      <a:folHlink>
        <a:srgbClr val="65AD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14177FEF-9680-0941-97B8-B152C6237B68}"/>
    </a:ext>
  </a:extLst>
</a:theme>
</file>

<file path=ppt/theme/theme18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9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">
  <a:themeElements>
    <a:clrScheme name="Comarch Kolorystyka">
      <a:dk1>
        <a:srgbClr val="000000"/>
      </a:dk1>
      <a:lt1>
        <a:sysClr val="window" lastClr="FFFFFF"/>
      </a:lt1>
      <a:dk2>
        <a:srgbClr val="152A94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8C344"/>
      </a:accent5>
      <a:accent6>
        <a:srgbClr val="FF843A"/>
      </a:accent6>
      <a:hlink>
        <a:srgbClr val="0A85FF"/>
      </a:hlink>
      <a:folHlink>
        <a:srgbClr val="65ADFF"/>
      </a:folHlink>
    </a:clrScheme>
    <a:fontScheme name="Comarch Font">
      <a:majorFont>
        <a:latin typeface="Roboto"/>
        <a:ea typeface=""/>
        <a:cs typeface=""/>
      </a:majorFont>
      <a:minorFont>
        <a:latin typeface="Roboto"/>
        <a:ea typeface=""/>
        <a:cs typeface="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0" tIns="45720" rIns="0" bIns="45720" rtlCol="0">
        <a:normAutofit/>
      </a:bodyPr>
      <a:lstStyle>
        <a:defPPr marL="0" indent="0" algn="l">
          <a:buNone/>
          <a:defRPr dirty="0" err="1"/>
        </a:defPPr>
      </a:lstStyle>
    </a:txDef>
  </a:objectDefaults>
  <a:extraClrSchemeLst/>
  <a:extLst>
    <a:ext uri="{05A4C25C-085E-4340-85A3-A5531E510DB2}">
      <thm15:themeFamily xmlns:thm15="http://schemas.microsoft.com/office/thememl/2012/main" name="Prezentacja2" id="{7D4A585D-4614-DF42-9C90-F69037BEF72A}" vid="{A087F6C3-075B-4945-8059-C6DE495F31B1}"/>
    </a:ext>
  </a:extLst>
</a:theme>
</file>

<file path=ppt/theme/theme3.xml><?xml version="1.0" encoding="utf-8"?>
<a:theme xmlns:a="http://schemas.openxmlformats.org/drawingml/2006/main" name="Chart Palette">
  <a:themeElements>
    <a:clrScheme name="2023 ALT">
      <a:dk1>
        <a:srgbClr val="000000"/>
      </a:dk1>
      <a:lt1>
        <a:srgbClr val="FFFFFF"/>
      </a:lt1>
      <a:dk2>
        <a:srgbClr val="152A94"/>
      </a:dk2>
      <a:lt2>
        <a:srgbClr val="FFFFFF"/>
      </a:lt2>
      <a:accent1>
        <a:srgbClr val="0A85FF"/>
      </a:accent1>
      <a:accent2>
        <a:srgbClr val="0AC2FF"/>
      </a:accent2>
      <a:accent3>
        <a:srgbClr val="02A78E"/>
      </a:accent3>
      <a:accent4>
        <a:srgbClr val="9CCF22"/>
      </a:accent4>
      <a:accent5>
        <a:srgbClr val="F0DF41"/>
      </a:accent5>
      <a:accent6>
        <a:srgbClr val="FF5959"/>
      </a:accent6>
      <a:hlink>
        <a:srgbClr val="0A85FF"/>
      </a:hlink>
      <a:folHlink>
        <a:srgbClr val="0AC2FF"/>
      </a:folHlink>
    </a:clrScheme>
    <a:fontScheme name="Comarch Font">
      <a:majorFont>
        <a:latin typeface="Roboto"/>
        <a:ea typeface=""/>
        <a:cs typeface=""/>
      </a:majorFont>
      <a:minorFont>
        <a:latin typeface="Roboto"/>
        <a:ea typeface=""/>
        <a:cs typeface="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0" tIns="45720" rIns="0" bIns="45720" rtlCol="0">
        <a:normAutofit/>
      </a:bodyPr>
      <a:lstStyle>
        <a:defPPr marL="0" indent="0" algn="l">
          <a:buNone/>
          <a:defRPr dirty="0" err="1"/>
        </a:defPPr>
      </a:lstStyle>
    </a:txDef>
  </a:objectDefaults>
  <a:extraClrSchemeLst/>
  <a:extLst>
    <a:ext uri="{05A4C25C-085E-4340-85A3-A5531E510DB2}">
      <thm15:themeFamily xmlns:thm15="http://schemas.microsoft.com/office/thememl/2012/main" name="Prezentacja2" id="{7D4A585D-4614-DF42-9C90-F69037BEF72A}" vid="{2BB8EEA8-BE45-D943-A38A-A8FCD5F0A92F}"/>
    </a:ext>
  </a:extLst>
</a:theme>
</file>

<file path=ppt/theme/theme4.xml><?xml version="1.0" encoding="utf-8"?>
<a:theme xmlns:a="http://schemas.openxmlformats.org/drawingml/2006/main" name="Agenda">
  <a:themeElements>
    <a:clrScheme name="Comarch CI">
      <a:dk1>
        <a:srgbClr val="000000"/>
      </a:dk1>
      <a:lt1>
        <a:srgbClr val="FFFFFF"/>
      </a:lt1>
      <a:dk2>
        <a:srgbClr val="152A93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CC749"/>
      </a:accent5>
      <a:accent6>
        <a:srgbClr val="FF8338"/>
      </a:accent6>
      <a:hlink>
        <a:srgbClr val="0A85FF"/>
      </a:hlink>
      <a:folHlink>
        <a:srgbClr val="49A8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598B5D8E-568D-DE46-9CDC-BAAE61C9064C}"/>
    </a:ext>
  </a:extLst>
</a:theme>
</file>

<file path=ppt/theme/theme5.xml><?xml version="1.0" encoding="utf-8"?>
<a:theme xmlns:a="http://schemas.openxmlformats.org/drawingml/2006/main" name="Speakers">
  <a:themeElements>
    <a:clrScheme name="Comarch CI">
      <a:dk1>
        <a:srgbClr val="000000"/>
      </a:dk1>
      <a:lt1>
        <a:srgbClr val="FFFFFF"/>
      </a:lt1>
      <a:dk2>
        <a:srgbClr val="152A93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CC749"/>
      </a:accent5>
      <a:accent6>
        <a:srgbClr val="FF8338"/>
      </a:accent6>
      <a:hlink>
        <a:srgbClr val="0A85FF"/>
      </a:hlink>
      <a:folHlink>
        <a:srgbClr val="49A8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E0379EB2-FBAB-4945-8B47-074A46EEF0A2}"/>
    </a:ext>
  </a:extLst>
</a:theme>
</file>

<file path=ppt/theme/theme6.xml><?xml version="1.0" encoding="utf-8"?>
<a:theme xmlns:a="http://schemas.openxmlformats.org/drawingml/2006/main" name="Profile">
  <a:themeElements>
    <a:clrScheme name="Comarch CI">
      <a:dk1>
        <a:srgbClr val="000000"/>
      </a:dk1>
      <a:lt1>
        <a:srgbClr val="FFFFFF"/>
      </a:lt1>
      <a:dk2>
        <a:srgbClr val="152A93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CC749"/>
      </a:accent5>
      <a:accent6>
        <a:srgbClr val="FF8338"/>
      </a:accent6>
      <a:hlink>
        <a:srgbClr val="0A85FF"/>
      </a:hlink>
      <a:folHlink>
        <a:srgbClr val="49A8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D2EEF484-490B-E04D-A2D4-F16D78036CBD}"/>
    </a:ext>
  </a:extLst>
</a:theme>
</file>

<file path=ppt/theme/theme7.xml><?xml version="1.0" encoding="utf-8"?>
<a:theme xmlns:a="http://schemas.openxmlformats.org/drawingml/2006/main" name="About">
  <a:themeElements>
    <a:clrScheme name="Comarch CI">
      <a:dk1>
        <a:srgbClr val="000000"/>
      </a:dk1>
      <a:lt1>
        <a:srgbClr val="FFFFFF"/>
      </a:lt1>
      <a:dk2>
        <a:srgbClr val="152A93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CC749"/>
      </a:accent5>
      <a:accent6>
        <a:srgbClr val="FF8338"/>
      </a:accent6>
      <a:hlink>
        <a:srgbClr val="0A85FF"/>
      </a:hlink>
      <a:folHlink>
        <a:srgbClr val="49A8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B59A3CDC-04D5-F841-BE57-CC66A5F4EDBE}"/>
    </a:ext>
  </a:extLst>
</a:theme>
</file>

<file path=ppt/theme/theme8.xml><?xml version="1.0" encoding="utf-8"?>
<a:theme xmlns:a="http://schemas.openxmlformats.org/drawingml/2006/main" name="Chapter">
  <a:themeElements>
    <a:clrScheme name="Comarch CI">
      <a:dk1>
        <a:srgbClr val="000000"/>
      </a:dk1>
      <a:lt1>
        <a:srgbClr val="FFFFFF"/>
      </a:lt1>
      <a:dk2>
        <a:srgbClr val="152A93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CC749"/>
      </a:accent5>
      <a:accent6>
        <a:srgbClr val="FF8338"/>
      </a:accent6>
      <a:hlink>
        <a:srgbClr val="0A85FF"/>
      </a:hlink>
      <a:folHlink>
        <a:srgbClr val="49A8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35418D13-B5C7-7346-AD47-0B902B9EDB3A}"/>
    </a:ext>
  </a:extLst>
</a:theme>
</file>

<file path=ppt/theme/theme9.xml><?xml version="1.0" encoding="utf-8"?>
<a:theme xmlns:a="http://schemas.openxmlformats.org/drawingml/2006/main" name="Timeline">
  <a:themeElements>
    <a:clrScheme name="Comarch CI">
      <a:dk1>
        <a:srgbClr val="000000"/>
      </a:dk1>
      <a:lt1>
        <a:srgbClr val="FFFFFF"/>
      </a:lt1>
      <a:dk2>
        <a:srgbClr val="152A93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CC749"/>
      </a:accent5>
      <a:accent6>
        <a:srgbClr val="FF8338"/>
      </a:accent6>
      <a:hlink>
        <a:srgbClr val="0A85FF"/>
      </a:hlink>
      <a:folHlink>
        <a:srgbClr val="49A8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86035B6B-73E5-434B-816F-9170F6945CF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Nowy_ szablon_prezentacji_szkoleniowej</Template>
  <TotalTime>13196</TotalTime>
  <Words>6593</Words>
  <Application>Microsoft Office PowerPoint</Application>
  <PresentationFormat>Panoramiczny</PresentationFormat>
  <Paragraphs>899</Paragraphs>
  <Slides>199</Slides>
  <Notes>0</Notes>
  <HiddenSlides>4</HiddenSlides>
  <MMClips>0</MMClips>
  <ScaleCrop>false</ScaleCrop>
  <HeadingPairs>
    <vt:vector size="6" baseType="variant">
      <vt:variant>
        <vt:lpstr>Używane czcionki</vt:lpstr>
      </vt:variant>
      <vt:variant>
        <vt:i4>7</vt:i4>
      </vt:variant>
      <vt:variant>
        <vt:lpstr>Motyw</vt:lpstr>
      </vt:variant>
      <vt:variant>
        <vt:i4>17</vt:i4>
      </vt:variant>
      <vt:variant>
        <vt:lpstr>Tytuły slajdów</vt:lpstr>
      </vt:variant>
      <vt:variant>
        <vt:i4>199</vt:i4>
      </vt:variant>
    </vt:vector>
  </HeadingPairs>
  <TitlesOfParts>
    <vt:vector size="223" baseType="lpstr">
      <vt:lpstr>Söhne</vt:lpstr>
      <vt:lpstr>Roboto Light</vt:lpstr>
      <vt:lpstr>Roboto</vt:lpstr>
      <vt:lpstr>Wingdings</vt:lpstr>
      <vt:lpstr>Arial</vt:lpstr>
      <vt:lpstr>Roboto Slab</vt:lpstr>
      <vt:lpstr>Roboto Thin</vt:lpstr>
      <vt:lpstr>Covers</vt:lpstr>
      <vt:lpstr>Content</vt:lpstr>
      <vt:lpstr>Chart Palette</vt:lpstr>
      <vt:lpstr>Agenda</vt:lpstr>
      <vt:lpstr>Speakers</vt:lpstr>
      <vt:lpstr>Profile</vt:lpstr>
      <vt:lpstr>About</vt:lpstr>
      <vt:lpstr>Chapter</vt:lpstr>
      <vt:lpstr>Timeline</vt:lpstr>
      <vt:lpstr>Quotes</vt:lpstr>
      <vt:lpstr>Back Cover</vt:lpstr>
      <vt:lpstr>WWW or Claim</vt:lpstr>
      <vt:lpstr>Case Study</vt:lpstr>
      <vt:lpstr>Screenshots</vt:lpstr>
      <vt:lpstr>Mockups</vt:lpstr>
      <vt:lpstr>Pricing Table</vt:lpstr>
      <vt:lpstr>Additional</vt:lpstr>
      <vt:lpstr>Zalecenia dla trenera podczas tworzenia prezentacji</vt:lpstr>
      <vt:lpstr>Identyfikacja Wizualna</vt:lpstr>
      <vt:lpstr>Wskazówki odnośnie fontu w prezentacji</vt:lpstr>
      <vt:lpstr>Kolorystyka</vt:lpstr>
      <vt:lpstr>Python w pracy z MS Excel</vt:lpstr>
      <vt:lpstr>Prezentacja programu PowerPoint</vt:lpstr>
      <vt:lpstr>Agenda</vt:lpstr>
      <vt:lpstr>Agenda</vt:lpstr>
      <vt:lpstr>Szkolenia zdalne - Reakcje</vt:lpstr>
      <vt:lpstr>Wprowadzenie</vt:lpstr>
      <vt:lpstr>Wprowadzenie</vt:lpstr>
      <vt:lpstr>Wprowadzenie</vt:lpstr>
      <vt:lpstr>Przygotowanie środowiska pracy - Jupyter Notebook</vt:lpstr>
      <vt:lpstr>Przygotowanie środowiska pracy - Jupyter Notebook</vt:lpstr>
      <vt:lpstr>Przygotowanie środowiska pracy - Jupyter Notebook</vt:lpstr>
      <vt:lpstr>Przygotowanie środowiska pracy - Jupyter Notebook</vt:lpstr>
      <vt:lpstr>Przygotowanie środowiska pracy - Jupyter Notebook</vt:lpstr>
      <vt:lpstr>Przygotowanie środowiska pracy - Jupyter Notebook</vt:lpstr>
      <vt:lpstr>Przygotowanie środowiska pracy - Jupyter Notebook</vt:lpstr>
      <vt:lpstr>Przygotowanie środowiska pracy - Jupyter Notebook</vt:lpstr>
      <vt:lpstr>Omówienie środowiska pracy - Jupyter Notebook</vt:lpstr>
      <vt:lpstr>Omówienie środowiska pracy - Jupyter Notebook</vt:lpstr>
      <vt:lpstr>Omówienie środowiska pracy - Jupyter Notebook</vt:lpstr>
      <vt:lpstr>Omówienie środowiska pracy - Jupyter Notebook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i jego pakiety</vt:lpstr>
      <vt:lpstr>Python i jego pakiety</vt:lpstr>
      <vt:lpstr>Python i jego pakiety</vt:lpstr>
      <vt:lpstr>Python i jego pakiety</vt:lpstr>
      <vt:lpstr>Python i jego pakiety</vt:lpstr>
      <vt:lpstr>Python i jego pakiety</vt:lpstr>
      <vt:lpstr>Python i jego pakiety</vt:lpstr>
      <vt:lpstr>Python i jego pakiety</vt:lpstr>
      <vt:lpstr>Python i jego pakiety</vt:lpstr>
      <vt:lpstr>Python i jego pakiety</vt:lpstr>
      <vt:lpstr>Python i jego pakiety</vt:lpstr>
      <vt:lpstr>Python i jego pakiety</vt:lpstr>
      <vt:lpstr>Python i jego pakiety</vt:lpstr>
      <vt:lpstr>Python i jego pakiety</vt:lpstr>
      <vt:lpstr>Python i jego pakiety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Praca z pakietami openpyxl, xlsxwriter, xlrd i xlwt</vt:lpstr>
      <vt:lpstr>Praca z pakietami openpyxl, xlsxwriter, xlrd i xlwt</vt:lpstr>
      <vt:lpstr>Praca z pakietami openpyxl, xlsxwriter, xlrd i xlwt</vt:lpstr>
      <vt:lpstr>Praca z pakietami openpyxl, xlsxwriter, xlrd i xlwt</vt:lpstr>
      <vt:lpstr>Praca z pakietami openpyxl, xlsxwriter, xlrd i xlwt</vt:lpstr>
      <vt:lpstr>Praca z pakietami openpyxl, xlsxwriter, xlrd i xlwt</vt:lpstr>
      <vt:lpstr>Praca z pakietami openpyxl, xlsxwriter, xlrd i xlwt</vt:lpstr>
      <vt:lpstr>Praca z pakietami openpyxl, xlsxwriter, xlrd i xlwt</vt:lpstr>
      <vt:lpstr>Praca z pakietami openpyxl, xlsxwriter, xlrd i xlwt</vt:lpstr>
      <vt:lpstr>Praca z pakietami openpyxl, xlsxwriter, xlrd i xlwt</vt:lpstr>
      <vt:lpstr>Praca z pakietami openpyxl, xlsxwriter, xlrd i xlwt</vt:lpstr>
      <vt:lpstr>Praca z pakietami openpyxl, xlsxwriter, xlrd i xlwt</vt:lpstr>
      <vt:lpstr>Praca z pakietami openpyxl, xlsxwriter, xlrd i xlwt</vt:lpstr>
      <vt:lpstr>Praca z pakietami openpyxl, xlsxwriter, xlrd i xlwt</vt:lpstr>
      <vt:lpstr>Praca z pakietami openpyxl, xlsxwriter, xlrd i xlwt</vt:lpstr>
      <vt:lpstr>Praca z pakietami openpyxl, xlsxwriter, xlrd i xlwt</vt:lpstr>
      <vt:lpstr>Praca z pakietami openpyxl, xlsxwriter, xlrd i xlwt</vt:lpstr>
      <vt:lpstr>Praca z pakietami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Ankieta</vt:lpstr>
      <vt:lpstr>Ścieżka kształcenia</vt:lpstr>
      <vt:lpstr>Literatura przedmiotu</vt:lpstr>
      <vt:lpstr>Dziękujemy  za udział w szkoleniu</vt:lpstr>
      <vt:lpstr>Centrum Szkoleniowe Comarch</vt:lpstr>
      <vt:lpstr>Prezentacja programu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Prezentacja programu PowerPoint</dc:title>
  <dc:creator>Agnieszka</dc:creator>
  <cp:lastModifiedBy>Paweł Goleń</cp:lastModifiedBy>
  <cp:revision>132</cp:revision>
  <dcterms:created xsi:type="dcterms:W3CDTF">2023-01-16T07:56:28Z</dcterms:created>
  <dcterms:modified xsi:type="dcterms:W3CDTF">2024-09-25T10:58:17Z</dcterms:modified>
</cp:coreProperties>
</file>